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9"/>
  </p:notesMasterIdLst>
  <p:handoutMasterIdLst>
    <p:handoutMasterId r:id="rId30"/>
  </p:handoutMasterIdLst>
  <p:sldIdLst>
    <p:sldId id="256" r:id="rId4"/>
    <p:sldId id="283" r:id="rId5"/>
    <p:sldId id="439" r:id="rId6"/>
    <p:sldId id="442" r:id="rId7"/>
    <p:sldId id="443" r:id="rId8"/>
    <p:sldId id="444" r:id="rId9"/>
    <p:sldId id="445" r:id="rId10"/>
    <p:sldId id="446" r:id="rId11"/>
    <p:sldId id="447" r:id="rId12"/>
    <p:sldId id="417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53" r:id="rId22"/>
    <p:sldId id="449" r:id="rId23"/>
    <p:sldId id="452" r:id="rId24"/>
    <p:sldId id="448" r:id="rId25"/>
    <p:sldId id="450" r:id="rId26"/>
    <p:sldId id="436" r:id="rId27"/>
    <p:sldId id="438" r:id="rId2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5314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706" userDrawn="1">
          <p15:clr>
            <a:srgbClr val="A4A3A4"/>
          </p15:clr>
        </p15:guide>
        <p15:guide id="5" pos="6675" userDrawn="1">
          <p15:clr>
            <a:srgbClr val="A4A3A4"/>
          </p15:clr>
        </p15:guide>
        <p15:guide id="6" pos="1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650"/>
    <a:srgbClr val="249ED2"/>
    <a:srgbClr val="24A8C2"/>
    <a:srgbClr val="2CB8AE"/>
    <a:srgbClr val="5CBE7A"/>
    <a:srgbClr val="D5DDCE"/>
    <a:srgbClr val="9900CC"/>
    <a:srgbClr val="00FF00"/>
    <a:srgbClr val="FF3399"/>
    <a:srgbClr val="6BC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3" autoAdjust="0"/>
    <p:restoredTop sz="88089" autoAdjust="0"/>
  </p:normalViewPr>
  <p:slideViewPr>
    <p:cSldViewPr snapToGrid="0">
      <p:cViewPr varScale="1">
        <p:scale>
          <a:sx n="64" d="100"/>
          <a:sy n="64" d="100"/>
        </p:scale>
        <p:origin x="54" y="708"/>
      </p:cViewPr>
      <p:guideLst>
        <p:guide orient="horz" pos="709"/>
        <p:guide pos="5314"/>
        <p:guide pos="3840"/>
        <p:guide pos="2706"/>
        <p:guide pos="6675"/>
        <p:guide pos="11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6:53:05.802" idx="1">
    <p:pos x="7679" y="10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6:53:05.802" idx="1">
    <p:pos x="7679" y="1035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16:53:05.802" idx="1">
    <p:pos x="7679" y="1035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6-10T17:12:16.715" idx="2">
    <p:pos x="7775" y="113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662B-F16A-4211-8DA2-73EF8DFEE8E1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B1A2E-2EE1-451C-A892-C2C1F6300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8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703C-A4E6-4F50-9D61-ABE41FF233B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0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A85527-7686-4B9E-BCA2-C89E7EF409C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522C4B-7807-4A39-9C8D-700C20C373F3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CF3E71-BBD5-4B4A-A297-09EBE8A0F8E9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C64CBA-1510-44FC-8160-A608DC48F2F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F3E328-6D2D-439B-8511-A2B61657404F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8ACE1E-5A98-4F91-9738-F6BA3802E93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308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007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124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317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  <p:extLst>
      <p:ext uri="{BB962C8B-B14F-4D97-AF65-F5344CB8AC3E}">
        <p14:creationId xmlns:p14="http://schemas.microsoft.com/office/powerpoint/2010/main" val="2405989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9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2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2" r:id="rId3"/>
    <p:sldLayoutId id="2147483740" r:id="rId4"/>
    <p:sldLayoutId id="2147483737" r:id="rId5"/>
    <p:sldLayoutId id="2147483736" r:id="rId6"/>
    <p:sldLayoutId id="2147483739" r:id="rId7"/>
    <p:sldLayoutId id="2147483746" r:id="rId8"/>
    <p:sldLayoutId id="2147483743" r:id="rId9"/>
    <p:sldLayoutId id="2147483748" r:id="rId10"/>
    <p:sldLayoutId id="2147483750" r:id="rId11"/>
    <p:sldLayoutId id="2147483754" r:id="rId12"/>
    <p:sldLayoutId id="2147483755" r:id="rId13"/>
    <p:sldLayoutId id="2147483756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https://alexnld.com/product/speaker-module-power-amplifier-music-player-module-electronic-building-blocks-for-arduin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2.xml"/><Relationship Id="rId5" Type="http://schemas.openxmlformats.org/officeDocument/2006/relationships/image" Target="../media/image31.jpe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24927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Press Bin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239172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Team 3.14Engine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050" y="-45180"/>
            <a:ext cx="8126772" cy="4357833"/>
          </a:xfrm>
          <a:prstGeom prst="parallelogram">
            <a:avLst>
              <a:gd name="adj" fmla="val 37975"/>
            </a:avLst>
          </a:prstGeom>
          <a:solidFill>
            <a:schemeClr val="bg1"/>
          </a:solidFill>
        </p:spPr>
      </p:pic>
      <p:sp>
        <p:nvSpPr>
          <p:cNvPr id="8" name="직사각형 1">
            <a:extLst>
              <a:ext uri="{FF2B5EF4-FFF2-40B4-BE49-F238E27FC236}">
                <a16:creationId xmlns:a16="http://schemas.microsoft.com/office/drawing/2014/main" id="{F6BB0C23-9C43-49C8-8043-98B2240F4C41}"/>
              </a:ext>
            </a:extLst>
          </p:cNvPr>
          <p:cNvSpPr/>
          <p:nvPr/>
        </p:nvSpPr>
        <p:spPr>
          <a:xfrm rot="10800000">
            <a:off x="-1102676" y="4312653"/>
            <a:ext cx="13780769" cy="2683721"/>
          </a:xfrm>
          <a:custGeom>
            <a:avLst/>
            <a:gdLst>
              <a:gd name="connsiteX0" fmla="*/ 0 w 5667375"/>
              <a:gd name="connsiteY0" fmla="*/ 0 h 2771775"/>
              <a:gd name="connsiteX1" fmla="*/ 5667375 w 5667375"/>
              <a:gd name="connsiteY1" fmla="*/ 0 h 2771775"/>
              <a:gd name="connsiteX2" fmla="*/ 5667375 w 5667375"/>
              <a:gd name="connsiteY2" fmla="*/ 2771775 h 2771775"/>
              <a:gd name="connsiteX3" fmla="*/ 0 w 5667375"/>
              <a:gd name="connsiteY3" fmla="*/ 2771775 h 2771775"/>
              <a:gd name="connsiteX4" fmla="*/ 0 w 5667375"/>
              <a:gd name="connsiteY4" fmla="*/ 0 h 2771775"/>
              <a:gd name="connsiteX0" fmla="*/ 0 w 6819900"/>
              <a:gd name="connsiteY0" fmla="*/ 9525 h 2781300"/>
              <a:gd name="connsiteX1" fmla="*/ 6819900 w 6819900"/>
              <a:gd name="connsiteY1" fmla="*/ 0 h 2781300"/>
              <a:gd name="connsiteX2" fmla="*/ 5667375 w 6819900"/>
              <a:gd name="connsiteY2" fmla="*/ 2781300 h 2781300"/>
              <a:gd name="connsiteX3" fmla="*/ 0 w 6819900"/>
              <a:gd name="connsiteY3" fmla="*/ 2781300 h 2781300"/>
              <a:gd name="connsiteX4" fmla="*/ 0 w 6819900"/>
              <a:gd name="connsiteY4" fmla="*/ 9525 h 2781300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5667375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21104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776288"/>
              <a:gd name="connsiteY0" fmla="*/ 28575 h 2800350"/>
              <a:gd name="connsiteX1" fmla="*/ 6776288 w 6776288"/>
              <a:gd name="connsiteY1" fmla="*/ 0 h 2800350"/>
              <a:gd name="connsiteX2" fmla="*/ 6121104 w 6776288"/>
              <a:gd name="connsiteY2" fmla="*/ 2800350 h 2800350"/>
              <a:gd name="connsiteX3" fmla="*/ 0 w 6776288"/>
              <a:gd name="connsiteY3" fmla="*/ 2800350 h 2800350"/>
              <a:gd name="connsiteX4" fmla="*/ 0 w 6776288"/>
              <a:gd name="connsiteY4" fmla="*/ 28575 h 2800350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21104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32777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6288" h="2790825">
                <a:moveTo>
                  <a:pt x="0" y="19050"/>
                </a:moveTo>
                <a:lnTo>
                  <a:pt x="6776288" y="0"/>
                </a:lnTo>
                <a:lnTo>
                  <a:pt x="6132777" y="2790825"/>
                </a:lnTo>
                <a:lnTo>
                  <a:pt x="0" y="2790825"/>
                </a:lnTo>
                <a:lnTo>
                  <a:pt x="0" y="19050"/>
                </a:lnTo>
                <a:close/>
              </a:path>
            </a:pathLst>
          </a:cu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E2B604B2-7D82-438C-932C-347EC1825B5C}"/>
              </a:ext>
            </a:extLst>
          </p:cNvPr>
          <p:cNvSpPr txBox="1">
            <a:spLocks/>
          </p:cNvSpPr>
          <p:nvPr/>
        </p:nvSpPr>
        <p:spPr>
          <a:xfrm>
            <a:off x="919573" y="4747270"/>
            <a:ext cx="5176427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Product</a:t>
            </a:r>
          </a:p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Structure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238874" y="4472492"/>
            <a:ext cx="5953126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2669" t="1776" r="28633" b="-1776"/>
          <a:stretch/>
        </p:blipFill>
        <p:spPr>
          <a:xfrm>
            <a:off x="-1" y="0"/>
            <a:ext cx="623887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79323" y="4538440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상단부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raw.githubusercontent.com/hokidoki/Pie_engine/master/%EC%9D%B4%EC%A2%85%ED%98%B8%EC%9D%98%EC%A0%9C%ED%92%88%EC%82%AC%EC%A7%84/%EA%B5%AC%EC%A1%B0%EC%9A%A9%EC%A0%91%EC%B0%A9%EC%A0%9C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87"/>
          <a:stretch/>
        </p:blipFill>
        <p:spPr bwMode="auto">
          <a:xfrm>
            <a:off x="6840000" y="360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8" r="40694" b="5039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pic>
        <p:nvPicPr>
          <p:cNvPr id="1036" name="Picture 12" descr="https://raw.githubusercontent.com/hokidoki/Pie_engine/master/NEW_%EC%93%B0%EB%A0%88%EA%B8%B0%ED%86%B5/5.20%20%EC%82%AC%EC%A7%84/%EC%95%84%ED%81%AC%EB%A6%B4%ED%8C%90.jp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3943" r="11166" b="408"/>
          <a:stretch/>
        </p:blipFill>
        <p:spPr bwMode="auto">
          <a:xfrm>
            <a:off x="6840000" y="360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액자 46"/>
          <p:cNvSpPr/>
          <p:nvPr/>
        </p:nvSpPr>
        <p:spPr>
          <a:xfrm>
            <a:off x="2341688" y="2863682"/>
            <a:ext cx="1449262" cy="1012993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연결선 47"/>
          <p:cNvCxnSpPr>
            <a:stCxn id="47" idx="0"/>
            <a:endCxn id="9" idx="1"/>
          </p:cNvCxnSpPr>
          <p:nvPr/>
        </p:nvCxnSpPr>
        <p:spPr>
          <a:xfrm flipV="1">
            <a:off x="3066319" y="1980000"/>
            <a:ext cx="3773681" cy="883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액자 48"/>
          <p:cNvSpPr/>
          <p:nvPr/>
        </p:nvSpPr>
        <p:spPr>
          <a:xfrm>
            <a:off x="2870304" y="4642333"/>
            <a:ext cx="519299" cy="577786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0" name="직선 연결선 49"/>
          <p:cNvCxnSpPr>
            <a:stCxn id="49" idx="1"/>
            <a:endCxn id="29" idx="3"/>
          </p:cNvCxnSpPr>
          <p:nvPr/>
        </p:nvCxnSpPr>
        <p:spPr>
          <a:xfrm flipV="1">
            <a:off x="2870304" y="1980000"/>
            <a:ext cx="7209696" cy="2951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4" t="40972" r="28686" b="20973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59" name="액자 58"/>
          <p:cNvSpPr/>
          <p:nvPr/>
        </p:nvSpPr>
        <p:spPr>
          <a:xfrm>
            <a:off x="-5446" y="55171"/>
            <a:ext cx="6339571" cy="6747658"/>
          </a:xfrm>
          <a:prstGeom prst="frame">
            <a:avLst>
              <a:gd name="adj1" fmla="val 126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>
            <a:stCxn id="59" idx="3"/>
            <a:endCxn id="1036" idx="1"/>
          </p:cNvCxnSpPr>
          <p:nvPr/>
        </p:nvCxnSpPr>
        <p:spPr>
          <a:xfrm flipV="1">
            <a:off x="6334125" y="1980000"/>
            <a:ext cx="505875" cy="1449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59" idx="3"/>
            <a:endCxn id="1026" idx="1"/>
          </p:cNvCxnSpPr>
          <p:nvPr/>
        </p:nvCxnSpPr>
        <p:spPr>
          <a:xfrm flipV="1">
            <a:off x="6334125" y="1980000"/>
            <a:ext cx="505875" cy="1449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1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9" grpId="0" animBg="1"/>
      <p:bldP spid="59" grpId="0" animBg="1"/>
      <p:bldP spid="5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r="24565"/>
          <a:stretch/>
        </p:blipFill>
        <p:spPr>
          <a:xfrm>
            <a:off x="0" y="0"/>
            <a:ext cx="6210300" cy="6858000"/>
          </a:xfrm>
        </p:spPr>
      </p:pic>
      <p:sp>
        <p:nvSpPr>
          <p:cNvPr id="6" name="직사각형 5"/>
          <p:cNvSpPr/>
          <p:nvPr/>
        </p:nvSpPr>
        <p:spPr>
          <a:xfrm>
            <a:off x="6210300" y="4472492"/>
            <a:ext cx="5981700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727090" y="4541038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정면부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5" name="Picture 8" descr="Speaker Module Power Amplifier Music Player Module Electronic Building Blocks For ...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/>
          <a:stretch/>
        </p:blipFill>
        <p:spPr bwMode="auto">
          <a:xfrm>
            <a:off x="6795630" y="452333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raw.githubusercontent.com/hokidoki/Pie_engine/master/%EC%9D%B4%EC%A2%85%ED%98%B8%EC%9D%98%EC%A0%9C%ED%92%88%EC%82%AC%EC%A7%84/%EB%AA%A8%ED%84%B0%EB%93%9C%EB%9D%BC%EC%9D%B4%EB%B8%8C%EC%97%B0%EA%B2%B0.JP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6" t="31996" r="37765" b="27443"/>
          <a:stretch/>
        </p:blipFill>
        <p:spPr bwMode="auto">
          <a:xfrm>
            <a:off x="6813630" y="452333"/>
            <a:ext cx="3204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액자 27"/>
          <p:cNvSpPr/>
          <p:nvPr/>
        </p:nvSpPr>
        <p:spPr>
          <a:xfrm>
            <a:off x="2570288" y="1788720"/>
            <a:ext cx="1268287" cy="944955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-25570838" y="-7386299"/>
            <a:ext cx="60445" cy="63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액자 29"/>
          <p:cNvSpPr/>
          <p:nvPr/>
        </p:nvSpPr>
        <p:spPr>
          <a:xfrm>
            <a:off x="1499589" y="1992643"/>
            <a:ext cx="1058291" cy="809070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>
            <a:cxnSpLocks/>
            <a:stCxn id="30" idx="3"/>
            <a:endCxn id="26" idx="1"/>
          </p:cNvCxnSpPr>
          <p:nvPr/>
        </p:nvCxnSpPr>
        <p:spPr>
          <a:xfrm flipV="1">
            <a:off x="2557880" y="2072333"/>
            <a:ext cx="4255750" cy="324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액자 31"/>
          <p:cNvSpPr/>
          <p:nvPr/>
        </p:nvSpPr>
        <p:spPr>
          <a:xfrm>
            <a:off x="3894263" y="2041813"/>
            <a:ext cx="742950" cy="710729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stCxn id="32" idx="3"/>
            <a:endCxn id="25" idx="1"/>
          </p:cNvCxnSpPr>
          <p:nvPr/>
        </p:nvCxnSpPr>
        <p:spPr>
          <a:xfrm flipV="1">
            <a:off x="4637213" y="2072333"/>
            <a:ext cx="2158417" cy="324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raw.githubusercontent.com/hokidoki/Pie_engine/master/%EC%9D%B4%EC%A2%85%ED%98%B8%EC%9D%98%EC%A0%9C%ED%92%88%EC%82%AC%EC%A7%84/%EB%B8%8C%EB%A0%88%EB%93%9C%EB%B3%B4%EB%93%9C%EB%B9%B5%ED%8C%90%EC%A0%9C%EA%B1%B0.JPG"/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t="7722" r="25956" b="9981"/>
          <a:stretch/>
        </p:blipFill>
        <p:spPr bwMode="auto">
          <a:xfrm>
            <a:off x="6813630" y="452333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/>
          <p:cNvCxnSpPr>
            <a:cxnSpLocks/>
            <a:stCxn id="28" idx="3"/>
            <a:endCxn id="2050" idx="1"/>
          </p:cNvCxnSpPr>
          <p:nvPr/>
        </p:nvCxnSpPr>
        <p:spPr>
          <a:xfrm flipV="1">
            <a:off x="3838575" y="2072333"/>
            <a:ext cx="2975055" cy="188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9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t="139" r="31203" b="-139"/>
          <a:stretch/>
        </p:blipFill>
        <p:spPr>
          <a:xfrm>
            <a:off x="0" y="0"/>
            <a:ext cx="6219825" cy="6858000"/>
          </a:xfrm>
        </p:spPr>
      </p:pic>
      <p:sp>
        <p:nvSpPr>
          <p:cNvPr id="6" name="직사각형 5"/>
          <p:cNvSpPr/>
          <p:nvPr/>
        </p:nvSpPr>
        <p:spPr>
          <a:xfrm>
            <a:off x="6238874" y="4472492"/>
            <a:ext cx="5953126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76911" y="4542946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압축뭉치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1" t="29238" r="20811" b="2312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pic>
        <p:nvPicPr>
          <p:cNvPr id="26" name="그림 2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21000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27" name="액자 26"/>
          <p:cNvSpPr/>
          <p:nvPr/>
        </p:nvSpPr>
        <p:spPr>
          <a:xfrm>
            <a:off x="3924986" y="3670564"/>
            <a:ext cx="1053859" cy="746987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stCxn id="27" idx="3"/>
            <a:endCxn id="25" idx="1"/>
          </p:cNvCxnSpPr>
          <p:nvPr/>
        </p:nvCxnSpPr>
        <p:spPr>
          <a:xfrm flipV="1">
            <a:off x="4978845" y="1980000"/>
            <a:ext cx="1861155" cy="2064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액자 28"/>
          <p:cNvSpPr/>
          <p:nvPr/>
        </p:nvSpPr>
        <p:spPr>
          <a:xfrm>
            <a:off x="2912674" y="2191243"/>
            <a:ext cx="2991713" cy="1201245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stCxn id="29" idx="0"/>
          </p:cNvCxnSpPr>
          <p:nvPr/>
        </p:nvCxnSpPr>
        <p:spPr>
          <a:xfrm flipH="1" flipV="1">
            <a:off x="4114502" y="818343"/>
            <a:ext cx="294029" cy="137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액자 30"/>
          <p:cNvSpPr/>
          <p:nvPr/>
        </p:nvSpPr>
        <p:spPr>
          <a:xfrm>
            <a:off x="249766" y="3392488"/>
            <a:ext cx="1598084" cy="1025063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>
            <a:stCxn id="31" idx="0"/>
            <a:endCxn id="14" idx="1"/>
          </p:cNvCxnSpPr>
          <p:nvPr/>
        </p:nvCxnSpPr>
        <p:spPr>
          <a:xfrm flipV="1">
            <a:off x="1048808" y="1980000"/>
            <a:ext cx="5791192" cy="141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액자 32"/>
          <p:cNvSpPr/>
          <p:nvPr/>
        </p:nvSpPr>
        <p:spPr>
          <a:xfrm>
            <a:off x="-11830" y="3026294"/>
            <a:ext cx="6283502" cy="2663858"/>
          </a:xfrm>
          <a:prstGeom prst="frame">
            <a:avLst>
              <a:gd name="adj1" fmla="val 32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직선 연결선 33"/>
          <p:cNvCxnSpPr>
            <a:stCxn id="33" idx="3"/>
            <a:endCxn id="26" idx="1"/>
          </p:cNvCxnSpPr>
          <p:nvPr/>
        </p:nvCxnSpPr>
        <p:spPr>
          <a:xfrm flipV="1">
            <a:off x="6271672" y="1980000"/>
            <a:ext cx="568328" cy="2378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t="37498" r="10721" b="762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3" t="-833" r="24789" b="833"/>
          <a:stretch/>
        </p:blipFill>
        <p:spPr>
          <a:xfrm>
            <a:off x="0" y="0"/>
            <a:ext cx="6248400" cy="6858000"/>
          </a:xfrm>
        </p:spPr>
      </p:pic>
      <p:sp>
        <p:nvSpPr>
          <p:cNvPr id="6" name="직사각형 5"/>
          <p:cNvSpPr/>
          <p:nvPr/>
        </p:nvSpPr>
        <p:spPr>
          <a:xfrm>
            <a:off x="6238874" y="4472492"/>
            <a:ext cx="5953126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76859" y="4535785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매미고리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4" r="62119" b="6598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4648200" y="2352675"/>
            <a:ext cx="1614653" cy="2847975"/>
          </a:xfrm>
          <a:prstGeom prst="frame">
            <a:avLst>
              <a:gd name="adj1" fmla="val 439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402583" y="2442453"/>
            <a:ext cx="1638300" cy="2505075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9" idx="0"/>
            <a:endCxn id="25" idx="1"/>
          </p:cNvCxnSpPr>
          <p:nvPr/>
        </p:nvCxnSpPr>
        <p:spPr>
          <a:xfrm flipV="1">
            <a:off x="1221733" y="1980000"/>
            <a:ext cx="5618267" cy="462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8" idx="0"/>
            <a:endCxn id="25" idx="1"/>
          </p:cNvCxnSpPr>
          <p:nvPr/>
        </p:nvCxnSpPr>
        <p:spPr>
          <a:xfrm flipV="1">
            <a:off x="5455527" y="1980000"/>
            <a:ext cx="1384473" cy="372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2" t="139" r="12858" b="-139"/>
          <a:stretch/>
        </p:blipFill>
        <p:spPr>
          <a:xfrm>
            <a:off x="0" y="0"/>
            <a:ext cx="6191250" cy="6858000"/>
          </a:xfrm>
        </p:spPr>
      </p:pic>
      <p:sp>
        <p:nvSpPr>
          <p:cNvPr id="6" name="직사각형 5"/>
          <p:cNvSpPr/>
          <p:nvPr/>
        </p:nvSpPr>
        <p:spPr>
          <a:xfrm>
            <a:off x="6191250" y="4472492"/>
            <a:ext cx="6000750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872506" y="4556426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쓰레기통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8" r="859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25" name="액자 24"/>
          <p:cNvSpPr/>
          <p:nvPr/>
        </p:nvSpPr>
        <p:spPr>
          <a:xfrm>
            <a:off x="2519242" y="4034541"/>
            <a:ext cx="1449262" cy="1012993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0"/>
            <a:endCxn id="24" idx="1"/>
          </p:cNvCxnSpPr>
          <p:nvPr/>
        </p:nvCxnSpPr>
        <p:spPr>
          <a:xfrm flipV="1">
            <a:off x="3243873" y="1980000"/>
            <a:ext cx="3596127" cy="2054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r="1550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pic>
        <p:nvPicPr>
          <p:cNvPr id="11" name="Picture 8" descr="https://raw.githubusercontent.com/hokidoki/Pie_engine/master/%EC%9D%B4%EC%A2%85%ED%98%B8%EC%9D%98%EC%A0%9C%ED%92%88%EC%82%AC%EC%A7%84/%EC%8A%A4%ED%94%BC%EC%BB%A4%EB%AA%A8%EB%93%88%EB%8F%84%EC%B0%A9.JPG">
            <a:extLst>
              <a:ext uri="{FF2B5EF4-FFF2-40B4-BE49-F238E27FC236}">
                <a16:creationId xmlns:a16="http://schemas.microsoft.com/office/drawing/2014/main" id="{C0455550-6785-7243-B8EF-2F58ABDD75E1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9" r="8848" b="7567"/>
          <a:stretch/>
        </p:blipFill>
        <p:spPr bwMode="auto">
          <a:xfrm>
            <a:off x="6840000" y="358146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3F1761ED-3217-B541-B6AB-680C59E6671D}"/>
              </a:ext>
            </a:extLst>
          </p:cNvPr>
          <p:cNvSpPr/>
          <p:nvPr/>
        </p:nvSpPr>
        <p:spPr>
          <a:xfrm>
            <a:off x="2896432" y="651261"/>
            <a:ext cx="1449262" cy="1012993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25">
            <a:extLst>
              <a:ext uri="{FF2B5EF4-FFF2-40B4-BE49-F238E27FC236}">
                <a16:creationId xmlns:a16="http://schemas.microsoft.com/office/drawing/2014/main" id="{93B1C806-1C4D-ED4C-9DD6-48607BE9FDD0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4345694" y="1157758"/>
            <a:ext cx="2494306" cy="82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1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Algorithm -</a:t>
            </a:r>
            <a:r>
              <a:rPr lang="ko-KR" altLang="en-US" dirty="0"/>
              <a:t>초음파</a:t>
            </a:r>
            <a:r>
              <a:rPr lang="en-US" altLang="ko-KR" dirty="0"/>
              <a:t>-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FCA60A-8F92-D048-A69A-8461CDE31601}"/>
              </a:ext>
            </a:extLst>
          </p:cNvPr>
          <p:cNvSpPr/>
          <p:nvPr/>
        </p:nvSpPr>
        <p:spPr>
          <a:xfrm>
            <a:off x="-813" y="4183380"/>
            <a:ext cx="1588770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439BC9-CDF1-3B48-A8BB-E7D4C2186DED}"/>
              </a:ext>
            </a:extLst>
          </p:cNvPr>
          <p:cNvSpPr/>
          <p:nvPr/>
        </p:nvSpPr>
        <p:spPr>
          <a:xfrm>
            <a:off x="-813" y="1642458"/>
            <a:ext cx="12192000" cy="400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1811855" y="1642458"/>
            <a:ext cx="692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err="1" smtClean="0"/>
              <a:t>ultra_sonic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analogRead</a:t>
            </a:r>
            <a:r>
              <a:rPr lang="en-US" altLang="ko-KR" dirty="0"/>
              <a:t>(US); </a:t>
            </a:r>
          </a:p>
          <a:p>
            <a:pPr fontAlgn="base"/>
            <a:r>
              <a:rPr lang="en-US" altLang="ko-KR" dirty="0" err="1" smtClean="0"/>
              <a:t>Serial</a:t>
            </a:r>
            <a:r>
              <a:rPr lang="en-US" altLang="ko-KR" dirty="0" err="1" smtClean="0">
                <a:solidFill>
                  <a:srgbClr val="00FF00"/>
                </a:solidFill>
              </a:rPr>
              <a:t>.</a:t>
            </a:r>
            <a:r>
              <a:rPr lang="en-US" altLang="ko-KR" dirty="0" err="1" smtClean="0">
                <a:solidFill>
                  <a:srgbClr val="00B050"/>
                </a:solidFill>
              </a:rPr>
              <a:t>println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ultra_sonic</a:t>
            </a:r>
            <a:r>
              <a:rPr lang="en-US" altLang="ko-KR" dirty="0"/>
              <a:t>);</a:t>
            </a:r>
          </a:p>
          <a:p>
            <a:pPr fontAlgn="base"/>
            <a:r>
              <a:rPr lang="en-US" altLang="ko-KR" dirty="0" smtClean="0">
                <a:solidFill>
                  <a:srgbClr val="FF3399"/>
                </a:solidFill>
              </a:rPr>
              <a:t>if</a:t>
            </a:r>
            <a:r>
              <a:rPr lang="en-US" altLang="ko-KR" dirty="0" smtClean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ultra_sonic</a:t>
            </a:r>
            <a:r>
              <a:rPr lang="en-US" altLang="ko-KR" dirty="0"/>
              <a:t> &lt; </a:t>
            </a:r>
            <a:r>
              <a:rPr lang="en-US" altLang="ko-KR" dirty="0">
                <a:solidFill>
                  <a:srgbClr val="9900CC"/>
                </a:solidFill>
              </a:rPr>
              <a:t>64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>
                <a:solidFill>
                  <a:srgbClr val="00FF00"/>
                </a:solidFill>
              </a:rPr>
              <a:t>	</a:t>
            </a:r>
            <a:r>
              <a:rPr lang="en-US" altLang="ko-KR" dirty="0" err="1" smtClean="0">
                <a:solidFill>
                  <a:srgbClr val="00B050"/>
                </a:solidFill>
              </a:rPr>
              <a:t>digitalWrite</a:t>
            </a:r>
            <a:r>
              <a:rPr lang="en-US" altLang="ko-KR" dirty="0" smtClean="0"/>
              <a:t>(ENV</a:t>
            </a:r>
            <a:r>
              <a:rPr lang="en-US" altLang="ko-KR" dirty="0"/>
              <a:t>, LOW); // RUN</a:t>
            </a:r>
          </a:p>
          <a:p>
            <a:pPr fontAlgn="base"/>
            <a:r>
              <a:rPr lang="en-US" altLang="ko-KR" dirty="0">
                <a:solidFill>
                  <a:srgbClr val="00FF00"/>
                </a:solidFill>
              </a:rPr>
              <a:t>	</a:t>
            </a:r>
            <a:r>
              <a:rPr lang="en-US" altLang="ko-KR" dirty="0" err="1" smtClean="0">
                <a:solidFill>
                  <a:srgbClr val="00B050"/>
                </a:solidFill>
              </a:rPr>
              <a:t>digitalWrite</a:t>
            </a:r>
            <a:r>
              <a:rPr lang="en-US" altLang="ko-KR" dirty="0" smtClean="0"/>
              <a:t>(DIR</a:t>
            </a:r>
            <a:r>
              <a:rPr lang="en-US" altLang="ko-KR" dirty="0"/>
              <a:t>, LOW); // </a:t>
            </a:r>
            <a:r>
              <a:rPr lang="ko-KR" altLang="en-US" dirty="0"/>
              <a:t>나옴</a:t>
            </a:r>
          </a:p>
          <a:p>
            <a:pPr fontAlgn="base"/>
            <a:r>
              <a:rPr lang="en-US" altLang="ko-KR" dirty="0"/>
              <a:t>	</a:t>
            </a:r>
            <a:r>
              <a:rPr lang="en-US" altLang="ko-KR" dirty="0" smtClean="0"/>
              <a:t>pop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	</a:t>
            </a:r>
            <a:r>
              <a:rPr lang="en-US" altLang="ko-KR" dirty="0" err="1" smtClean="0"/>
              <a:t>current_mill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9900CC"/>
                </a:solidFill>
              </a:rPr>
              <a:t>1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 smtClean="0"/>
              <a:t>}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90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Algorithm –</a:t>
            </a:r>
            <a:r>
              <a:rPr lang="ko-KR" altLang="en-US" dirty="0"/>
              <a:t>스트로크</a:t>
            </a:r>
            <a:r>
              <a:rPr lang="en-US" altLang="ko-KR" dirty="0"/>
              <a:t>-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306468-4224-1D4E-BB83-F1406E9AACD2}"/>
              </a:ext>
            </a:extLst>
          </p:cNvPr>
          <p:cNvSpPr/>
          <p:nvPr/>
        </p:nvSpPr>
        <p:spPr>
          <a:xfrm>
            <a:off x="-813" y="4183380"/>
            <a:ext cx="1588770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777D-804F-3944-9872-A1491C360234}"/>
              </a:ext>
            </a:extLst>
          </p:cNvPr>
          <p:cNvSpPr/>
          <p:nvPr/>
        </p:nvSpPr>
        <p:spPr>
          <a:xfrm>
            <a:off x="-813" y="1642458"/>
            <a:ext cx="12192000" cy="400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1800425" y="1642458"/>
            <a:ext cx="69222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err="1" smtClean="0"/>
              <a:t>Serial.</a:t>
            </a:r>
            <a:r>
              <a:rPr lang="en-US" altLang="ko-KR" dirty="0" err="1" smtClean="0">
                <a:solidFill>
                  <a:srgbClr val="00B050"/>
                </a:solidFill>
              </a:rPr>
              <a:t>println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current_mill</a:t>
            </a:r>
            <a:r>
              <a:rPr lang="en-US" altLang="ko-KR" dirty="0"/>
              <a:t>);</a:t>
            </a:r>
          </a:p>
          <a:p>
            <a:pPr fontAlgn="base"/>
            <a:r>
              <a:rPr lang="en-US" altLang="ko-KR" dirty="0" err="1"/>
              <a:t>Serial.</a:t>
            </a:r>
            <a:r>
              <a:rPr lang="en-US" altLang="ko-KR" dirty="0" err="1">
                <a:solidFill>
                  <a:srgbClr val="00B050"/>
                </a:solidFill>
              </a:rPr>
              <a:t>println</a:t>
            </a:r>
            <a:r>
              <a:rPr lang="en-US" altLang="ko-KR" dirty="0"/>
              <a:t>(</a:t>
            </a:r>
            <a:r>
              <a:rPr lang="en-US" altLang="ko-KR" dirty="0" err="1"/>
              <a:t>full_been</a:t>
            </a:r>
            <a:r>
              <a:rPr lang="en-US" altLang="ko-KR" dirty="0"/>
              <a:t>);</a:t>
            </a:r>
          </a:p>
          <a:p>
            <a:r>
              <a:rPr lang="en-US" altLang="ko-KR" dirty="0">
                <a:solidFill>
                  <a:srgbClr val="FF3399"/>
                </a:solidFill>
              </a:rPr>
              <a:t>if(</a:t>
            </a:r>
            <a:r>
              <a:rPr lang="en-US" altLang="ko-KR" dirty="0"/>
              <a:t>pop ==</a:t>
            </a:r>
            <a:r>
              <a:rPr lang="en-US" altLang="ko-KR" dirty="0">
                <a:solidFill>
                  <a:srgbClr val="9900CC"/>
                </a:solidFill>
              </a:rPr>
              <a:t> true</a:t>
            </a:r>
            <a:r>
              <a:rPr lang="en-US" altLang="ko-KR" dirty="0"/>
              <a:t>){</a:t>
            </a:r>
            <a:endParaRPr lang="ko-KR" altLang="ko-KR" dirty="0"/>
          </a:p>
          <a:p>
            <a:r>
              <a:rPr lang="en-US" altLang="ko-KR" dirty="0"/>
              <a:t>	</a:t>
            </a:r>
            <a:r>
              <a:rPr lang="en-US" altLang="ko-KR" dirty="0">
                <a:solidFill>
                  <a:srgbClr val="FF3399"/>
                </a:solidFill>
              </a:rPr>
              <a:t>while</a:t>
            </a:r>
            <a:r>
              <a:rPr lang="en-US" altLang="ko-KR" dirty="0"/>
              <a:t>((</a:t>
            </a:r>
            <a:r>
              <a:rPr lang="en-US" altLang="ko-KR" dirty="0" err="1"/>
              <a:t>current_mill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00B050"/>
                </a:solidFill>
              </a:rPr>
              <a:t>millis</a:t>
            </a:r>
            <a:r>
              <a:rPr lang="en-US" altLang="ko-KR" dirty="0"/>
              <a:t>()) - </a:t>
            </a:r>
            <a:r>
              <a:rPr lang="en-US" altLang="ko-KR" dirty="0" err="1"/>
              <a:t>previous_mill</a:t>
            </a:r>
            <a:r>
              <a:rPr lang="en-US" altLang="ko-KR" dirty="0"/>
              <a:t> &lt; </a:t>
            </a:r>
            <a:r>
              <a:rPr lang="en-US" altLang="ko-KR" dirty="0">
                <a:solidFill>
                  <a:srgbClr val="9900CC"/>
                </a:solidFill>
              </a:rPr>
              <a:t>22000</a:t>
            </a:r>
            <a:r>
              <a:rPr lang="en-US" altLang="ko-KR" dirty="0"/>
              <a:t>){</a:t>
            </a:r>
            <a:endParaRPr lang="ko-KR" altLang="ko-KR" dirty="0"/>
          </a:p>
          <a:p>
            <a:r>
              <a:rPr lang="en-US" altLang="ko-KR" dirty="0"/>
              <a:t>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(ENV, LOW);  // RUN</a:t>
            </a:r>
            <a:endParaRPr lang="ko-KR" altLang="ko-KR" dirty="0"/>
          </a:p>
          <a:p>
            <a:r>
              <a:rPr lang="en-US" altLang="ko-KR" dirty="0"/>
              <a:t>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(DIR, HIGH);  //</a:t>
            </a:r>
            <a:endParaRPr lang="ko-KR" altLang="ko-KR" dirty="0"/>
          </a:p>
          <a:p>
            <a:r>
              <a:rPr lang="en-US" altLang="ko-KR" dirty="0"/>
              <a:t>  }</a:t>
            </a:r>
            <a:endParaRPr lang="ko-KR" altLang="ko-KR" dirty="0"/>
          </a:p>
          <a:p>
            <a:r>
              <a:rPr lang="en-US" altLang="ko-KR" dirty="0"/>
              <a:t>  timer0_millis =</a:t>
            </a:r>
            <a:r>
              <a:rPr lang="en-US" altLang="ko-KR" dirty="0">
                <a:solidFill>
                  <a:srgbClr val="9900CC"/>
                </a:solidFill>
              </a:rPr>
              <a:t>0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357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Algorithm –</a:t>
            </a:r>
            <a:r>
              <a:rPr lang="ko-KR" altLang="en-US" dirty="0"/>
              <a:t>압력센서</a:t>
            </a:r>
            <a:r>
              <a:rPr lang="en-US" altLang="ko-KR" dirty="0"/>
              <a:t>-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F32F64-4D3E-B441-8D03-3CBB78BB62E6}"/>
              </a:ext>
            </a:extLst>
          </p:cNvPr>
          <p:cNvSpPr/>
          <p:nvPr/>
        </p:nvSpPr>
        <p:spPr>
          <a:xfrm>
            <a:off x="-813" y="4183380"/>
            <a:ext cx="1588770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-813" y="1642458"/>
            <a:ext cx="12192000" cy="400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1800423" y="1642458"/>
            <a:ext cx="9844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if</a:t>
            </a:r>
            <a:r>
              <a:rPr lang="en-US" altLang="ko-KR" dirty="0"/>
              <a:t>(</a:t>
            </a:r>
            <a:r>
              <a:rPr lang="en-US" altLang="ko-KR" dirty="0" err="1"/>
              <a:t>current_mill</a:t>
            </a:r>
            <a:r>
              <a:rPr lang="en-US" altLang="ko-KR" dirty="0"/>
              <a:t> != </a:t>
            </a:r>
            <a:r>
              <a:rPr lang="en-US" altLang="ko-KR" dirty="0">
                <a:solidFill>
                  <a:srgbClr val="9900CC"/>
                </a:solidFill>
              </a:rPr>
              <a:t>0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while</a:t>
            </a:r>
            <a:r>
              <a:rPr lang="en-US" altLang="ko-KR" dirty="0"/>
              <a:t>(((</a:t>
            </a:r>
            <a:r>
              <a:rPr lang="en-US" altLang="ko-KR" dirty="0" err="1"/>
              <a:t>current_mill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00B050"/>
                </a:solidFill>
              </a:rPr>
              <a:t>millis</a:t>
            </a:r>
            <a:r>
              <a:rPr lang="en-US" altLang="ko-KR" dirty="0"/>
              <a:t>()) - </a:t>
            </a:r>
            <a:r>
              <a:rPr lang="en-US" altLang="ko-KR" dirty="0" err="1"/>
              <a:t>previous_mill</a:t>
            </a:r>
            <a:r>
              <a:rPr lang="en-US" altLang="ko-KR" dirty="0"/>
              <a:t> &lt; </a:t>
            </a:r>
            <a:r>
              <a:rPr lang="en-US" altLang="ko-KR" dirty="0">
                <a:solidFill>
                  <a:srgbClr val="9900CC"/>
                </a:solidFill>
              </a:rPr>
              <a:t>22000</a:t>
            </a:r>
            <a:r>
              <a:rPr lang="en-US" altLang="ko-KR" dirty="0"/>
              <a:t>) &amp;&amp; (</a:t>
            </a:r>
            <a:r>
              <a:rPr lang="en-US" altLang="ko-KR" dirty="0" err="1"/>
              <a:t>full_been</a:t>
            </a:r>
            <a:r>
              <a:rPr lang="en-US" altLang="ko-KR" dirty="0"/>
              <a:t> ==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/>
              <a:t> &amp;&amp; pop ==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)) {</a:t>
            </a:r>
          </a:p>
          <a:p>
            <a:pPr fontAlgn="base"/>
            <a:r>
              <a:rPr lang="en-US" altLang="ko-KR" dirty="0"/>
              <a:t>	</a:t>
            </a:r>
            <a:r>
              <a:rPr lang="en-US" altLang="ko-KR" dirty="0">
                <a:solidFill>
                  <a:srgbClr val="FF3399"/>
                </a:solidFill>
              </a:rPr>
              <a:t>	if</a:t>
            </a:r>
            <a:r>
              <a:rPr lang="en-US" altLang="ko-KR" dirty="0"/>
              <a:t>((</a:t>
            </a:r>
            <a:r>
              <a:rPr lang="en-US" altLang="ko-KR" dirty="0" err="1"/>
              <a:t>pressure_sensor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00B050"/>
                </a:solidFill>
              </a:rPr>
              <a:t>analogRead</a:t>
            </a:r>
            <a:r>
              <a:rPr lang="en-US" altLang="ko-KR" dirty="0"/>
              <a:t>(PS)) &gt; </a:t>
            </a:r>
            <a:r>
              <a:rPr lang="en-US" altLang="ko-KR" dirty="0">
                <a:solidFill>
                  <a:srgbClr val="9900CC"/>
                </a:solidFill>
              </a:rPr>
              <a:t>200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/>
              <a:t>		</a:t>
            </a:r>
            <a:r>
              <a:rPr lang="en-US" altLang="ko-KR" dirty="0" err="1"/>
              <a:t>full_been</a:t>
            </a:r>
            <a:r>
              <a:rPr lang="en-US" altLang="ko-KR" dirty="0"/>
              <a:t> 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>
                <a:solidFill>
                  <a:srgbClr val="00FF00"/>
                </a:solidFill>
              </a:rPr>
              <a:t>	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(ENV, LOW); // RUN</a:t>
            </a:r>
          </a:p>
          <a:p>
            <a:pPr fontAlgn="base"/>
            <a:r>
              <a:rPr lang="en-US" altLang="ko-KR" dirty="0">
                <a:solidFill>
                  <a:srgbClr val="00FF00"/>
                </a:solidFill>
              </a:rPr>
              <a:t>	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(DIR, HIGH); //</a:t>
            </a:r>
          </a:p>
          <a:p>
            <a:pPr fontAlgn="base"/>
            <a:r>
              <a:rPr lang="en-US" altLang="ko-KR" dirty="0"/>
              <a:t>		}</a:t>
            </a:r>
          </a:p>
          <a:p>
            <a:pPr fontAlgn="base"/>
            <a:r>
              <a:rPr lang="en-US" altLang="ko-KR" dirty="0"/>
              <a:t>	}timer0_millis =</a:t>
            </a:r>
            <a:r>
              <a:rPr lang="en-US" altLang="ko-KR" dirty="0">
                <a:solidFill>
                  <a:srgbClr val="9900CC"/>
                </a:solidFill>
              </a:rPr>
              <a:t>0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}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3399"/>
                </a:solidFill>
              </a:rPr>
              <a:t>if</a:t>
            </a:r>
            <a:r>
              <a:rPr lang="en-US" altLang="ko-KR" dirty="0"/>
              <a:t>(</a:t>
            </a:r>
            <a:r>
              <a:rPr lang="en-US" altLang="ko-KR" dirty="0" err="1"/>
              <a:t>full_been</a:t>
            </a:r>
            <a:r>
              <a:rPr lang="en-US" altLang="ko-KR" dirty="0"/>
              <a:t> ==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	while</a:t>
            </a:r>
            <a:r>
              <a:rPr lang="en-US" altLang="ko-KR" dirty="0"/>
              <a:t>((</a:t>
            </a:r>
            <a:r>
              <a:rPr lang="en-US" altLang="ko-KR" dirty="0" err="1"/>
              <a:t>push_button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00B050"/>
                </a:solidFill>
              </a:rPr>
              <a:t>digitalRead</a:t>
            </a:r>
            <a:r>
              <a:rPr lang="en-US" altLang="ko-KR" dirty="0"/>
              <a:t>(</a:t>
            </a:r>
            <a:r>
              <a:rPr lang="en-US" altLang="ko-KR" dirty="0" err="1"/>
              <a:t>sw</a:t>
            </a:r>
            <a:r>
              <a:rPr lang="en-US" altLang="ko-KR" dirty="0"/>
              <a:t>)) !=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/>
              <a:t>	loop2(&amp;</a:t>
            </a:r>
            <a:r>
              <a:rPr lang="en-US" altLang="ko-KR" dirty="0" err="1"/>
              <a:t>push_button</a:t>
            </a:r>
            <a:r>
              <a:rPr lang="en-US" altLang="ko-KR" dirty="0"/>
              <a:t>);</a:t>
            </a:r>
          </a:p>
          <a:p>
            <a:pPr fontAlgn="base"/>
            <a:r>
              <a:rPr lang="en-US" altLang="ko-KR" dirty="0"/>
              <a:t>	}</a:t>
            </a:r>
          </a:p>
          <a:p>
            <a:pPr fontAlgn="base"/>
            <a:r>
              <a:rPr lang="en-US" altLang="ko-KR" dirty="0"/>
              <a:t>	pop 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233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Algorithm –</a:t>
            </a:r>
            <a:r>
              <a:rPr lang="ko-KR" altLang="en-US" dirty="0"/>
              <a:t>압력센서</a:t>
            </a:r>
            <a:r>
              <a:rPr lang="en-US" altLang="ko-KR" dirty="0"/>
              <a:t>-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F32F64-4D3E-B441-8D03-3CBB78BB62E6}"/>
              </a:ext>
            </a:extLst>
          </p:cNvPr>
          <p:cNvSpPr/>
          <p:nvPr/>
        </p:nvSpPr>
        <p:spPr>
          <a:xfrm>
            <a:off x="-813" y="4183380"/>
            <a:ext cx="1588770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-813" y="1642458"/>
            <a:ext cx="12192000" cy="400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1800423" y="1642458"/>
            <a:ext cx="9844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if</a:t>
            </a:r>
            <a:r>
              <a:rPr lang="en-US" altLang="ko-KR" dirty="0"/>
              <a:t>(</a:t>
            </a:r>
            <a:r>
              <a:rPr lang="en-US" altLang="ko-KR" dirty="0" err="1"/>
              <a:t>current_mill</a:t>
            </a:r>
            <a:r>
              <a:rPr lang="en-US" altLang="ko-KR" dirty="0"/>
              <a:t> != </a:t>
            </a:r>
            <a:r>
              <a:rPr lang="en-US" altLang="ko-KR" dirty="0">
                <a:solidFill>
                  <a:srgbClr val="9900CC"/>
                </a:solidFill>
              </a:rPr>
              <a:t>0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while</a:t>
            </a:r>
            <a:r>
              <a:rPr lang="en-US" altLang="ko-KR" dirty="0"/>
              <a:t>(((</a:t>
            </a:r>
            <a:r>
              <a:rPr lang="en-US" altLang="ko-KR" dirty="0" err="1"/>
              <a:t>current_mill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00B050"/>
                </a:solidFill>
              </a:rPr>
              <a:t>millis</a:t>
            </a:r>
            <a:r>
              <a:rPr lang="en-US" altLang="ko-KR" dirty="0"/>
              <a:t>()) - </a:t>
            </a:r>
            <a:r>
              <a:rPr lang="en-US" altLang="ko-KR" dirty="0" err="1"/>
              <a:t>previous_mill</a:t>
            </a:r>
            <a:r>
              <a:rPr lang="en-US" altLang="ko-KR" dirty="0"/>
              <a:t> &lt; </a:t>
            </a:r>
            <a:r>
              <a:rPr lang="en-US" altLang="ko-KR" dirty="0">
                <a:solidFill>
                  <a:srgbClr val="9900CC"/>
                </a:solidFill>
              </a:rPr>
              <a:t>22000</a:t>
            </a:r>
            <a:r>
              <a:rPr lang="en-US" altLang="ko-KR" dirty="0"/>
              <a:t>) &amp;&amp; (</a:t>
            </a:r>
            <a:r>
              <a:rPr lang="en-US" altLang="ko-KR" dirty="0" err="1"/>
              <a:t>full_been</a:t>
            </a:r>
            <a:r>
              <a:rPr lang="en-US" altLang="ko-KR" dirty="0"/>
              <a:t> ==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/>
              <a:t> &amp;&amp; pop ==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)) {</a:t>
            </a:r>
          </a:p>
          <a:p>
            <a:pPr fontAlgn="base"/>
            <a:r>
              <a:rPr lang="en-US" altLang="ko-KR" dirty="0"/>
              <a:t>	</a:t>
            </a:r>
            <a:r>
              <a:rPr lang="en-US" altLang="ko-KR" dirty="0">
                <a:solidFill>
                  <a:srgbClr val="FF3399"/>
                </a:solidFill>
              </a:rPr>
              <a:t>	if</a:t>
            </a:r>
            <a:r>
              <a:rPr lang="en-US" altLang="ko-KR" dirty="0"/>
              <a:t>((</a:t>
            </a:r>
            <a:r>
              <a:rPr lang="en-US" altLang="ko-KR" dirty="0" err="1"/>
              <a:t>pressure_sensor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00B050"/>
                </a:solidFill>
              </a:rPr>
              <a:t>analogRead</a:t>
            </a:r>
            <a:r>
              <a:rPr lang="en-US" altLang="ko-KR" dirty="0"/>
              <a:t>(PS)) &gt; </a:t>
            </a:r>
            <a:r>
              <a:rPr lang="en-US" altLang="ko-KR" dirty="0">
                <a:solidFill>
                  <a:srgbClr val="9900CC"/>
                </a:solidFill>
              </a:rPr>
              <a:t>200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/>
              <a:t>		</a:t>
            </a:r>
            <a:r>
              <a:rPr lang="en-US" altLang="ko-KR" dirty="0" err="1"/>
              <a:t>full_been</a:t>
            </a:r>
            <a:r>
              <a:rPr lang="en-US" altLang="ko-KR" dirty="0"/>
              <a:t> 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>
                <a:solidFill>
                  <a:srgbClr val="00FF00"/>
                </a:solidFill>
              </a:rPr>
              <a:t>	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(ENV, LOW); // RUN</a:t>
            </a:r>
          </a:p>
          <a:p>
            <a:pPr fontAlgn="base"/>
            <a:r>
              <a:rPr lang="en-US" altLang="ko-KR" dirty="0">
                <a:solidFill>
                  <a:srgbClr val="00FF00"/>
                </a:solidFill>
              </a:rPr>
              <a:t>		</a:t>
            </a:r>
            <a:r>
              <a:rPr lang="en-US" altLang="ko-KR" dirty="0" err="1">
                <a:solidFill>
                  <a:srgbClr val="00B050"/>
                </a:solidFill>
              </a:rPr>
              <a:t>digitalWrite</a:t>
            </a:r>
            <a:r>
              <a:rPr lang="en-US" altLang="ko-KR" dirty="0"/>
              <a:t>(DIR, HIGH); //</a:t>
            </a:r>
          </a:p>
          <a:p>
            <a:pPr fontAlgn="base"/>
            <a:r>
              <a:rPr lang="en-US" altLang="ko-KR" dirty="0"/>
              <a:t>		}</a:t>
            </a:r>
          </a:p>
          <a:p>
            <a:pPr fontAlgn="base"/>
            <a:r>
              <a:rPr lang="en-US" altLang="ko-KR" dirty="0"/>
              <a:t>	}timer0_millis =</a:t>
            </a:r>
            <a:r>
              <a:rPr lang="en-US" altLang="ko-KR" dirty="0">
                <a:solidFill>
                  <a:srgbClr val="9900CC"/>
                </a:solidFill>
              </a:rPr>
              <a:t>0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}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3399"/>
                </a:solidFill>
              </a:rPr>
              <a:t>if</a:t>
            </a:r>
            <a:r>
              <a:rPr lang="en-US" altLang="ko-KR" dirty="0"/>
              <a:t>(</a:t>
            </a:r>
            <a:r>
              <a:rPr lang="en-US" altLang="ko-KR" dirty="0" err="1"/>
              <a:t>full_been</a:t>
            </a:r>
            <a:r>
              <a:rPr lang="en-US" altLang="ko-KR" dirty="0"/>
              <a:t> ==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	while</a:t>
            </a:r>
            <a:r>
              <a:rPr lang="en-US" altLang="ko-KR" dirty="0"/>
              <a:t>((</a:t>
            </a:r>
            <a:r>
              <a:rPr lang="en-US" altLang="ko-KR" dirty="0" err="1"/>
              <a:t>push_button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00B050"/>
                </a:solidFill>
              </a:rPr>
              <a:t>digitalRead</a:t>
            </a:r>
            <a:r>
              <a:rPr lang="en-US" altLang="ko-KR" dirty="0"/>
              <a:t>(</a:t>
            </a:r>
            <a:r>
              <a:rPr lang="en-US" altLang="ko-KR" dirty="0" err="1"/>
              <a:t>sw</a:t>
            </a:r>
            <a:r>
              <a:rPr lang="en-US" altLang="ko-KR" dirty="0"/>
              <a:t>)) !=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/>
              <a:t>	loop2(&amp;</a:t>
            </a:r>
            <a:r>
              <a:rPr lang="en-US" altLang="ko-KR" dirty="0" err="1"/>
              <a:t>push_button</a:t>
            </a:r>
            <a:r>
              <a:rPr lang="en-US" altLang="ko-KR" dirty="0"/>
              <a:t>);</a:t>
            </a:r>
          </a:p>
          <a:p>
            <a:pPr fontAlgn="base"/>
            <a:r>
              <a:rPr lang="en-US" altLang="ko-KR" dirty="0"/>
              <a:t>	}</a:t>
            </a:r>
          </a:p>
          <a:p>
            <a:pPr fontAlgn="base"/>
            <a:r>
              <a:rPr lang="en-US" altLang="ko-KR" dirty="0"/>
              <a:t>	pop 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22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1D4211-F484-F149-B5F8-2CD3B36375ED}"/>
              </a:ext>
            </a:extLst>
          </p:cNvPr>
          <p:cNvSpPr/>
          <p:nvPr/>
        </p:nvSpPr>
        <p:spPr>
          <a:xfrm>
            <a:off x="14127" y="1642458"/>
            <a:ext cx="12192000" cy="40097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42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>
                      <a:alpha val="78000"/>
                    </a:schemeClr>
                  </a:gs>
                  <a:gs pos="0">
                    <a:schemeClr val="bg1"/>
                  </a:gs>
                </a:gsLst>
                <a:lin ang="0" scaled="1"/>
              </a:gra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454889-5EC2-494A-8CDD-A767F2395898}"/>
              </a:ext>
            </a:extLst>
          </p:cNvPr>
          <p:cNvSpPr/>
          <p:nvPr/>
        </p:nvSpPr>
        <p:spPr>
          <a:xfrm>
            <a:off x="3511648" y="2573434"/>
            <a:ext cx="1711131" cy="1711131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D933A2-1268-44C3-83BB-CC9890D1BFDC}"/>
              </a:ext>
            </a:extLst>
          </p:cNvPr>
          <p:cNvSpPr/>
          <p:nvPr/>
        </p:nvSpPr>
        <p:spPr>
          <a:xfrm>
            <a:off x="6969223" y="2573434"/>
            <a:ext cx="1711131" cy="1711131"/>
          </a:xfrm>
          <a:prstGeom prst="ellipse">
            <a:avLst/>
          </a:prstGeom>
          <a:solidFill>
            <a:srgbClr val="24A8C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71CE4C-E0FB-4AFA-9387-42BAB6A6FBC0}"/>
              </a:ext>
            </a:extLst>
          </p:cNvPr>
          <p:cNvSpPr/>
          <p:nvPr/>
        </p:nvSpPr>
        <p:spPr>
          <a:xfrm>
            <a:off x="3664047" y="2725833"/>
            <a:ext cx="1406332" cy="14063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AADF5E-33BA-48E6-842D-186D12106159}"/>
              </a:ext>
            </a:extLst>
          </p:cNvPr>
          <p:cNvSpPr/>
          <p:nvPr/>
        </p:nvSpPr>
        <p:spPr>
          <a:xfrm>
            <a:off x="7121622" y="2725833"/>
            <a:ext cx="1406332" cy="1406332"/>
          </a:xfrm>
          <a:prstGeom prst="ellipse">
            <a:avLst/>
          </a:prstGeom>
          <a:solidFill>
            <a:srgbClr val="24A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Product Descriptions</a:t>
            </a:r>
          </a:p>
        </p:txBody>
      </p:sp>
      <p:sp>
        <p:nvSpPr>
          <p:cNvPr id="5" name="Left-Right Arrow 6">
            <a:extLst>
              <a:ext uri="{FF2B5EF4-FFF2-40B4-BE49-F238E27FC236}">
                <a16:creationId xmlns:a16="http://schemas.microsoft.com/office/drawing/2014/main" id="{C50D4A80-673F-4B95-8BFA-87ACFEADE425}"/>
              </a:ext>
            </a:extLst>
          </p:cNvPr>
          <p:cNvSpPr/>
          <p:nvPr/>
        </p:nvSpPr>
        <p:spPr>
          <a:xfrm>
            <a:off x="5413749" y="3009653"/>
            <a:ext cx="1362876" cy="838693"/>
          </a:xfrm>
          <a:prstGeom prst="leftRightArrow">
            <a:avLst/>
          </a:prstGeom>
          <a:solidFill>
            <a:srgbClr val="2CB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81BD5-7C5E-41E5-8761-449F5C69CDE1}"/>
              </a:ext>
            </a:extLst>
          </p:cNvPr>
          <p:cNvSpPr/>
          <p:nvPr/>
        </p:nvSpPr>
        <p:spPr>
          <a:xfrm>
            <a:off x="1120976" y="2120505"/>
            <a:ext cx="25430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700" b="1" dirty="0">
                <a:solidFill>
                  <a:schemeClr val="accent5"/>
                </a:solidFill>
                <a:latin typeface="+mj-ea"/>
                <a:ea typeface="+mj-ea"/>
              </a:rPr>
              <a:t>기존 쓰레기통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25B2D-3149-4B2F-9FDE-ABE0062E08A7}"/>
              </a:ext>
            </a:extLst>
          </p:cNvPr>
          <p:cNvSpPr/>
          <p:nvPr/>
        </p:nvSpPr>
        <p:spPr>
          <a:xfrm>
            <a:off x="8735240" y="2065603"/>
            <a:ext cx="223224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00" b="1" dirty="0" err="1">
                <a:solidFill>
                  <a:srgbClr val="249ED2"/>
                </a:solidFill>
              </a:rPr>
              <a:t>PressBin</a:t>
            </a:r>
            <a:endParaRPr lang="ko-KR" altLang="en-US" sz="2700" b="1" dirty="0">
              <a:solidFill>
                <a:srgbClr val="249ED2"/>
              </a:solidFill>
            </a:endParaRPr>
          </a:p>
        </p:txBody>
      </p:sp>
      <p:sp>
        <p:nvSpPr>
          <p:cNvPr id="13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4173881" y="3210679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7526045" y="31553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7091" y="2734440"/>
            <a:ext cx="2469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비위생적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비효율적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불편함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29244" y="2700835"/>
            <a:ext cx="1444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위생적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효율적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친환경적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비용절약</a:t>
            </a:r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자동화</a:t>
            </a:r>
          </a:p>
        </p:txBody>
      </p:sp>
    </p:spTree>
    <p:extLst>
      <p:ext uri="{BB962C8B-B14F-4D97-AF65-F5344CB8AC3E}">
        <p14:creationId xmlns:p14="http://schemas.microsoft.com/office/powerpoint/2010/main" val="31765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588" y="47319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Difficulties in </a:t>
            </a:r>
            <a:r>
              <a:rPr lang="en-US" altLang="ko-KR" b="1" dirty="0" smtClean="0">
                <a:solidFill>
                  <a:schemeClr val="accent3"/>
                </a:solidFill>
              </a:rPr>
              <a:t>Production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F32F64-4D3E-B441-8D03-3CBB78BB62E6}"/>
              </a:ext>
            </a:extLst>
          </p:cNvPr>
          <p:cNvSpPr/>
          <p:nvPr/>
        </p:nvSpPr>
        <p:spPr>
          <a:xfrm>
            <a:off x="-813" y="4183380"/>
            <a:ext cx="1588770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-813" y="1642458"/>
            <a:ext cx="12192000" cy="400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1787870" y="2471300"/>
            <a:ext cx="98445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600" dirty="0"/>
              <a:t>∙</a:t>
            </a:r>
            <a:r>
              <a:rPr lang="en-US" altLang="ko-KR" sz="2600" dirty="0"/>
              <a:t> </a:t>
            </a:r>
            <a:r>
              <a:rPr lang="ko-KR" altLang="en-US" sz="2600" dirty="0">
                <a:cs typeface="Arial" pitchFamily="34" charset="0"/>
              </a:rPr>
              <a:t>압축 </a:t>
            </a:r>
            <a:r>
              <a:rPr lang="ko-KR" altLang="en-US" sz="2600" dirty="0" smtClean="0">
                <a:cs typeface="Arial" pitchFamily="34" charset="0"/>
              </a:rPr>
              <a:t>뭉치</a:t>
            </a:r>
            <a:endParaRPr lang="en-US" altLang="ko-KR" sz="2600" dirty="0">
              <a:cs typeface="Arial" pitchFamily="34" charset="0"/>
            </a:endParaRPr>
          </a:p>
          <a:p>
            <a:endParaRPr lang="en-US" altLang="ko-KR" sz="2600" dirty="0">
              <a:cs typeface="Arial" pitchFamily="34" charset="0"/>
            </a:endParaRPr>
          </a:p>
          <a:p>
            <a:r>
              <a:rPr lang="ko-KR" altLang="ko-KR" sz="2600" dirty="0"/>
              <a:t>∙</a:t>
            </a:r>
            <a:r>
              <a:rPr lang="en-US" altLang="ko-KR" sz="2600" dirty="0"/>
              <a:t> </a:t>
            </a:r>
            <a:r>
              <a:rPr lang="ko-KR" altLang="en-US" sz="2600" dirty="0">
                <a:cs typeface="Arial" pitchFamily="34" charset="0"/>
              </a:rPr>
              <a:t>헤드 내부 부품수리</a:t>
            </a:r>
            <a:endParaRPr lang="en-US" altLang="ko-KR" sz="2600" dirty="0">
              <a:cs typeface="Arial" pitchFamily="34" charset="0"/>
            </a:endParaRPr>
          </a:p>
          <a:p>
            <a:endParaRPr lang="en-US" altLang="ko-KR" sz="2600" dirty="0">
              <a:cs typeface="Arial" pitchFamily="34" charset="0"/>
            </a:endParaRPr>
          </a:p>
          <a:p>
            <a:r>
              <a:rPr lang="ko-KR" altLang="ko-KR" sz="2600" dirty="0"/>
              <a:t>∙</a:t>
            </a:r>
            <a:r>
              <a:rPr lang="en-US" altLang="ko-KR" sz="2600" dirty="0"/>
              <a:t> </a:t>
            </a:r>
            <a:r>
              <a:rPr lang="ko-KR" altLang="en-US" sz="2600" dirty="0" smtClean="0">
                <a:cs typeface="Arial" pitchFamily="34" charset="0"/>
              </a:rPr>
              <a:t>그 외의 어려움</a:t>
            </a:r>
            <a:endParaRPr lang="ko-KR" altLang="en-US" sz="26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27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588" y="47319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Difficulties in </a:t>
            </a:r>
            <a:r>
              <a:rPr lang="en-US" altLang="ko-KR" b="1" dirty="0" smtClean="0">
                <a:solidFill>
                  <a:schemeClr val="accent3"/>
                </a:solidFill>
              </a:rPr>
              <a:t>Production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F32F64-4D3E-B441-8D03-3CBB78BB62E6}"/>
              </a:ext>
            </a:extLst>
          </p:cNvPr>
          <p:cNvSpPr/>
          <p:nvPr/>
        </p:nvSpPr>
        <p:spPr>
          <a:xfrm>
            <a:off x="-813" y="4183380"/>
            <a:ext cx="1588770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-813" y="1642458"/>
            <a:ext cx="12192000" cy="400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0" y="1645481"/>
            <a:ext cx="114010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 </a:t>
            </a:r>
            <a:r>
              <a:rPr lang="ko-KR" altLang="en-US" sz="2600" dirty="0" smtClean="0">
                <a:cs typeface="Arial" pitchFamily="34" charset="0"/>
              </a:rPr>
              <a:t>압축 뭉치와 스트로크 결합</a:t>
            </a:r>
            <a:endParaRPr lang="en-US" altLang="ko-KR" sz="2600" dirty="0" smtClean="0">
              <a:cs typeface="Arial" pitchFamily="34" charset="0"/>
            </a:endParaRPr>
          </a:p>
          <a:p>
            <a:endParaRPr lang="en-US" altLang="ko-KR" sz="2600" dirty="0">
              <a:cs typeface="Arial" pitchFamily="34" charset="0"/>
            </a:endParaRPr>
          </a:p>
          <a:p>
            <a:endParaRPr lang="en-US" altLang="ko-KR" sz="1400" dirty="0">
              <a:cs typeface="Arial" pitchFamily="34" charset="0"/>
            </a:endParaRPr>
          </a:p>
          <a:p>
            <a:endParaRPr lang="en-US" altLang="ko-KR" sz="2600" dirty="0"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2648" y="5074705"/>
            <a:ext cx="8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cs typeface="Aharoni" panose="02010803020104030203" pitchFamily="2" charset="-79"/>
              </a:rPr>
              <a:t>그림 </a:t>
            </a:r>
            <a:r>
              <a:rPr lang="en-US" altLang="ko-KR" dirty="0" smtClean="0"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22748" y="5126636"/>
            <a:ext cx="8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/>
              <a:t>3</a:t>
            </a:r>
            <a:endParaRPr lang="en-US" altLang="ko-KR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19" y="2332731"/>
            <a:ext cx="3013768" cy="26291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r="3880"/>
          <a:stretch/>
        </p:blipFill>
        <p:spPr>
          <a:xfrm rot="5400000">
            <a:off x="1001893" y="2185276"/>
            <a:ext cx="2629173" cy="2924084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 flipV="1">
            <a:off x="3270315" y="2531467"/>
            <a:ext cx="2942088" cy="2185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284" y="2292434"/>
            <a:ext cx="2754779" cy="268389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762698" y="5074705"/>
            <a:ext cx="8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cs typeface="Aharoni" panose="02010803020104030203" pitchFamily="2" charset="-79"/>
              </a:rPr>
              <a:t>그림 </a:t>
            </a:r>
            <a:r>
              <a:rPr lang="en-US" altLang="ko-KR" dirty="0">
                <a:cs typeface="Aharoni" panose="02010803020104030203" pitchFamily="2" charset="-79"/>
              </a:rPr>
              <a:t>2</a:t>
            </a:r>
            <a:endParaRPr lang="en-US" altLang="ko-KR" dirty="0" smtClean="0"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24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588" y="47319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Difficulties in </a:t>
            </a:r>
            <a:r>
              <a:rPr lang="en-US" altLang="ko-KR" b="1" dirty="0" smtClean="0">
                <a:solidFill>
                  <a:schemeClr val="accent3"/>
                </a:solidFill>
              </a:rPr>
              <a:t>Production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F32F64-4D3E-B441-8D03-3CBB78BB62E6}"/>
              </a:ext>
            </a:extLst>
          </p:cNvPr>
          <p:cNvSpPr/>
          <p:nvPr/>
        </p:nvSpPr>
        <p:spPr>
          <a:xfrm>
            <a:off x="-813" y="4183380"/>
            <a:ext cx="1588770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-813" y="1642458"/>
            <a:ext cx="12192000" cy="400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0" y="1645481"/>
            <a:ext cx="114010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 </a:t>
            </a:r>
            <a:r>
              <a:rPr lang="ko-KR" altLang="en-US" sz="2600" dirty="0" smtClean="0">
                <a:cs typeface="Arial" pitchFamily="34" charset="0"/>
              </a:rPr>
              <a:t>압축 뭉치와 스트로크 결합</a:t>
            </a:r>
            <a:endParaRPr lang="en-US" altLang="ko-KR" sz="2600" dirty="0" smtClean="0">
              <a:cs typeface="Arial" pitchFamily="34" charset="0"/>
            </a:endParaRPr>
          </a:p>
          <a:p>
            <a:endParaRPr lang="en-US" altLang="ko-KR" sz="2600" dirty="0">
              <a:cs typeface="Arial" pitchFamily="34" charset="0"/>
            </a:endParaRPr>
          </a:p>
          <a:p>
            <a:endParaRPr lang="en-US" altLang="ko-KR" sz="1400" dirty="0">
              <a:cs typeface="Arial" pitchFamily="34" charset="0"/>
            </a:endParaRPr>
          </a:p>
          <a:p>
            <a:endParaRPr lang="en-US" altLang="ko-KR" sz="2600" dirty="0"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061" y="3812299"/>
            <a:ext cx="2124939" cy="1861144"/>
          </a:xfrm>
          <a:prstGeom prst="rect">
            <a:avLst/>
          </a:prstGeom>
        </p:spPr>
      </p:pic>
      <p:pic>
        <p:nvPicPr>
          <p:cNvPr id="9" name="그림 개체 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2" t="21235" r="30783" b="37583"/>
          <a:stretch/>
        </p:blipFill>
        <p:spPr>
          <a:xfrm>
            <a:off x="10067061" y="1621194"/>
            <a:ext cx="2124126" cy="18185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78" y="2399533"/>
            <a:ext cx="3852834" cy="25579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24087" y="1927840"/>
            <a:ext cx="2577928" cy="34389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63346" y="5112097"/>
            <a:ext cx="8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cs typeface="Aharoni" panose="02010803020104030203" pitchFamily="2" charset="-79"/>
              </a:rPr>
              <a:t>그림 </a:t>
            </a:r>
            <a:r>
              <a:rPr lang="en-US" altLang="ko-KR" dirty="0">
                <a:cs typeface="Aharoni" panose="02010803020104030203" pitchFamily="2" charset="-79"/>
              </a:rPr>
              <a:t>4</a:t>
            </a:r>
            <a:endParaRPr lang="en-US" altLang="ko-KR" dirty="0" smtClean="0">
              <a:cs typeface="Aharoni" panose="02010803020104030203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0090" y="5112097"/>
            <a:ext cx="8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/>
              <a:t>5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0644363" y="3464753"/>
            <a:ext cx="8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6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0640103" y="5727865"/>
            <a:ext cx="8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7</a:t>
            </a:r>
          </a:p>
        </p:txBody>
      </p:sp>
      <p:sp>
        <p:nvSpPr>
          <p:cNvPr id="23" name="액자 22"/>
          <p:cNvSpPr/>
          <p:nvPr/>
        </p:nvSpPr>
        <p:spPr>
          <a:xfrm>
            <a:off x="6377277" y="2962683"/>
            <a:ext cx="1268287" cy="944955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7478219" y="2699021"/>
            <a:ext cx="2939945" cy="718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478219" y="3685820"/>
            <a:ext cx="3161884" cy="1057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11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588" y="47319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Difficulties in </a:t>
            </a:r>
            <a:r>
              <a:rPr lang="en-US" altLang="ko-KR" b="1" dirty="0" smtClean="0">
                <a:solidFill>
                  <a:schemeClr val="accent3"/>
                </a:solidFill>
              </a:rPr>
              <a:t>Production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F32F64-4D3E-B441-8D03-3CBB78BB62E6}"/>
              </a:ext>
            </a:extLst>
          </p:cNvPr>
          <p:cNvSpPr/>
          <p:nvPr/>
        </p:nvSpPr>
        <p:spPr>
          <a:xfrm>
            <a:off x="-813" y="4183380"/>
            <a:ext cx="1588770" cy="80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88D50-2402-2A4C-AB34-A1B1D0A40CA3}"/>
              </a:ext>
            </a:extLst>
          </p:cNvPr>
          <p:cNvSpPr/>
          <p:nvPr/>
        </p:nvSpPr>
        <p:spPr>
          <a:xfrm>
            <a:off x="-813" y="1642458"/>
            <a:ext cx="12192000" cy="400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0" y="1645481"/>
            <a:ext cx="1140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/>
              <a:t>						 </a:t>
            </a:r>
            <a:r>
              <a:rPr lang="ko-KR" altLang="en-US" sz="3000" dirty="0" smtClean="0">
                <a:cs typeface="Arial" pitchFamily="34" charset="0"/>
              </a:rPr>
              <a:t>헤드 내부 부품 수리</a:t>
            </a:r>
            <a:endParaRPr lang="en-US" altLang="ko-KR" sz="3000" dirty="0" smtClean="0">
              <a:cs typeface="Arial" pitchFamily="34" charset="0"/>
            </a:endParaRPr>
          </a:p>
          <a:p>
            <a:endParaRPr lang="en-US" altLang="ko-KR" sz="2600" dirty="0">
              <a:cs typeface="Arial" pitchFamily="34" charset="0"/>
            </a:endParaRPr>
          </a:p>
          <a:p>
            <a:endParaRPr lang="en-US" altLang="ko-KR" sz="1400" dirty="0">
              <a:cs typeface="Arial" pitchFamily="34" charset="0"/>
            </a:endParaRPr>
          </a:p>
          <a:p>
            <a:endParaRPr lang="en-US" altLang="ko-KR" sz="2600" dirty="0"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458"/>
            <a:ext cx="5355672" cy="4016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0610" y="2509064"/>
            <a:ext cx="6071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 smtClean="0"/>
              <a:t>∙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사진과 같이 회로가 복잡하며 현재 고장의 가능성이 높음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ko-KR" dirty="0" smtClean="0"/>
              <a:t>∙</a:t>
            </a:r>
            <a:r>
              <a:rPr lang="en-US" altLang="ko-KR" dirty="0" smtClean="0"/>
              <a:t> </a:t>
            </a:r>
            <a:r>
              <a:rPr lang="ko-KR" altLang="en-US" dirty="0" smtClean="0"/>
              <a:t>본드로 인한 접착으로 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부착이 불가능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ko-KR" dirty="0" smtClean="0"/>
              <a:t>∙</a:t>
            </a:r>
            <a:r>
              <a:rPr lang="en-US" altLang="ko-KR" dirty="0" smtClean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면 중 </a:t>
            </a:r>
            <a:r>
              <a:rPr lang="en-US" altLang="ko-KR" dirty="0" smtClean="0"/>
              <a:t>4</a:t>
            </a:r>
            <a:r>
              <a:rPr lang="ko-KR" altLang="en-US" dirty="0" smtClean="0"/>
              <a:t>면을 본드로 접착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나머지 한 면은 </a:t>
            </a:r>
            <a:r>
              <a:rPr lang="ko-KR" altLang="en-US" dirty="0"/>
              <a:t>분리가 가능하게 </a:t>
            </a:r>
            <a:r>
              <a:rPr lang="ko-KR" altLang="en-US" dirty="0" smtClean="0"/>
              <a:t>볼트를 통하여 조립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0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5" y="-61596"/>
            <a:ext cx="12285980" cy="71860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83790" y="2459355"/>
            <a:ext cx="7425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pc="-150" dirty="0">
                <a:solidFill>
                  <a:schemeClr val="bg1"/>
                </a:solidFill>
                <a:latin typeface="KyoMadoka" panose="02000609000000000000" charset="-128"/>
                <a:ea typeface="KyoMadoka" panose="02000609000000000000" charset="-128"/>
              </a:rPr>
              <a:t>Q n A</a:t>
            </a:r>
          </a:p>
        </p:txBody>
      </p:sp>
      <p:sp>
        <p:nvSpPr>
          <p:cNvPr id="22" name="矩形 21"/>
          <p:cNvSpPr/>
          <p:nvPr/>
        </p:nvSpPr>
        <p:spPr>
          <a:xfrm>
            <a:off x="2250440" y="2220595"/>
            <a:ext cx="7691120" cy="241554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4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96" y="0"/>
            <a:ext cx="12192148" cy="6606988"/>
          </a:xfrm>
          <a:prstGeom prst="rect">
            <a:avLst/>
          </a:prstGeom>
          <a:gradFill flip="none" rotWithShape="1">
            <a:gsLst>
              <a:gs pos="0">
                <a:srgbClr val="82C650"/>
              </a:gs>
              <a:gs pos="25000">
                <a:srgbClr val="5CBE7A"/>
              </a:gs>
              <a:gs pos="75000">
                <a:srgbClr val="24A8C2"/>
              </a:gs>
              <a:gs pos="50000">
                <a:srgbClr val="2CB8AE"/>
              </a:gs>
              <a:gs pos="100000">
                <a:srgbClr val="249ED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24927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.</a:t>
            </a:r>
            <a:endParaRPr lang="ko-KR" altLang="en-US" sz="54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049344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Team 3.14Engine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8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5">
            <a:extLst>
              <a:ext uri="{FF2B5EF4-FFF2-40B4-BE49-F238E27FC236}">
                <a16:creationId xmlns:a16="http://schemas.microsoft.com/office/drawing/2014/main" id="{E31D5C49-009E-054A-9F28-FC2352D298F0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E1841-BFE9-4CBC-8366-F2E6CE51E24E}"/>
              </a:ext>
            </a:extLst>
          </p:cNvPr>
          <p:cNvSpPr txBox="1"/>
          <p:nvPr/>
        </p:nvSpPr>
        <p:spPr>
          <a:xfrm>
            <a:off x="2523265" y="1668818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91F8F-2119-4845-84A6-0CBCA53D8A95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distinction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BE85D2A3-1698-4F72-94CD-9BA59F527303}"/>
              </a:ext>
            </a:extLst>
          </p:cNvPr>
          <p:cNvSpPr/>
          <p:nvPr/>
        </p:nvSpPr>
        <p:spPr>
          <a:xfrm>
            <a:off x="2523265" y="3417098"/>
            <a:ext cx="3061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dirty="0" smtClean="0">
                <a:solidFill>
                  <a:srgbClr val="002060"/>
                </a:solidFill>
              </a:rPr>
              <a:t>높은 출력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호환성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양질의 부품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강력한 결합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276835" y="3593259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319DE9-CF12-EB40-8263-236FBE03C67C}"/>
              </a:ext>
            </a:extLst>
          </p:cNvPr>
          <p:cNvSpPr/>
          <p:nvPr/>
        </p:nvSpPr>
        <p:spPr>
          <a:xfrm>
            <a:off x="6091122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최대 </a:t>
            </a:r>
            <a:r>
              <a:rPr lang="en-US" altLang="ko-KR" dirty="0"/>
              <a:t>900 N</a:t>
            </a:r>
            <a:r>
              <a:rPr lang="ko-KR" altLang="en-US" dirty="0"/>
              <a:t>의 높은 출력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28DB39-D51E-594D-BD59-064F71B20060}"/>
              </a:ext>
            </a:extLst>
          </p:cNvPr>
          <p:cNvSpPr/>
          <p:nvPr/>
        </p:nvSpPr>
        <p:spPr>
          <a:xfrm>
            <a:off x="6091122" y="2944998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안정적인 전기의 공급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4D0C4-3EE7-214D-B6C2-2AD0C74017EC}"/>
              </a:ext>
            </a:extLst>
          </p:cNvPr>
          <p:cNvSpPr/>
          <p:nvPr/>
        </p:nvSpPr>
        <p:spPr>
          <a:xfrm>
            <a:off x="6091122" y="4730830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생활 쓰레기의 전반 압축 가능</a:t>
            </a: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D955B603-DB3D-0B46-8BB8-7F9E481C5DF8}"/>
              </a:ext>
            </a:extLst>
          </p:cNvPr>
          <p:cNvSpPr/>
          <p:nvPr/>
        </p:nvSpPr>
        <p:spPr>
          <a:xfrm>
            <a:off x="8150225" y="4016975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ACA2152-CEA7-5F47-B03B-968D6E05F386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</a:t>
            </a:r>
            <a:r>
              <a:rPr lang="en-US" altLang="ko-KR" sz="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Pefomance</a:t>
            </a:r>
            <a:endParaRPr lang="en-US" altLang="ko-KR" sz="5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34E21-8982-BA47-8F6F-2ECFABF80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88" y="984089"/>
            <a:ext cx="4391025" cy="381000"/>
          </a:xfrm>
          <a:prstGeom prst="rect">
            <a:avLst/>
          </a:prstGeom>
        </p:spPr>
      </p:pic>
      <p:sp>
        <p:nvSpPr>
          <p:cNvPr id="26" name="Half Frame 7">
            <a:extLst>
              <a:ext uri="{FF2B5EF4-FFF2-40B4-BE49-F238E27FC236}">
                <a16:creationId xmlns:a16="http://schemas.microsoft.com/office/drawing/2014/main" id="{D3315AAE-33B6-AC49-922D-66B820D8AE32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Half Frame 7">
            <a:extLst>
              <a:ext uri="{FF2B5EF4-FFF2-40B4-BE49-F238E27FC236}">
                <a16:creationId xmlns:a16="http://schemas.microsoft.com/office/drawing/2014/main" id="{7670DB3D-199D-C045-96B0-5D9F6AE9E3DB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5">
            <a:extLst>
              <a:ext uri="{FF2B5EF4-FFF2-40B4-BE49-F238E27FC236}">
                <a16:creationId xmlns:a16="http://schemas.microsoft.com/office/drawing/2014/main" id="{942F6DB9-C6E6-274F-9BA5-CD50AB81AA61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319DE9-CF12-EB40-8263-236FBE03C67C}"/>
              </a:ext>
            </a:extLst>
          </p:cNvPr>
          <p:cNvSpPr/>
          <p:nvPr/>
        </p:nvSpPr>
        <p:spPr>
          <a:xfrm>
            <a:off x="6089053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</a:t>
            </a:r>
            <a:r>
              <a:rPr lang="en-US" altLang="ko-KR" dirty="0"/>
              <a:t>15L</a:t>
            </a:r>
            <a:r>
              <a:rPr lang="ko-KR" altLang="en-US" dirty="0"/>
              <a:t>와 </a:t>
            </a:r>
            <a:r>
              <a:rPr lang="en-US" altLang="ko-KR" dirty="0"/>
              <a:t>150mm</a:t>
            </a:r>
            <a:r>
              <a:rPr lang="ko-KR" altLang="en-US" dirty="0"/>
              <a:t>실린더 타입 공급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28DB39-D51E-594D-BD59-064F71B20060}"/>
              </a:ext>
            </a:extLst>
          </p:cNvPr>
          <p:cNvSpPr/>
          <p:nvPr/>
        </p:nvSpPr>
        <p:spPr>
          <a:xfrm>
            <a:off x="6096000" y="2960345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쓰레기통 혹은 실린더 교체 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4D0C4-3EE7-214D-B6C2-2AD0C74017EC}"/>
              </a:ext>
            </a:extLst>
          </p:cNvPr>
          <p:cNvSpPr/>
          <p:nvPr/>
        </p:nvSpPr>
        <p:spPr>
          <a:xfrm>
            <a:off x="6096000" y="4716355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더 높은 용량과 압축률 업그레이드 가능 </a:t>
            </a: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D955B603-DB3D-0B46-8BB8-7F9E481C5DF8}"/>
              </a:ext>
            </a:extLst>
          </p:cNvPr>
          <p:cNvSpPr/>
          <p:nvPr/>
        </p:nvSpPr>
        <p:spPr>
          <a:xfrm>
            <a:off x="8150225" y="3992680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FB199E4-7D97-5D48-8C2C-B73F43F7B691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</a:t>
            </a:r>
            <a:r>
              <a:rPr lang="en-US" altLang="ko-KR" sz="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Pefomance</a:t>
            </a:r>
            <a:endParaRPr lang="en-US" altLang="ko-KR" sz="5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49FB6-D704-B640-B520-858B1313FDAD}"/>
              </a:ext>
            </a:extLst>
          </p:cNvPr>
          <p:cNvSpPr txBox="1"/>
          <p:nvPr/>
        </p:nvSpPr>
        <p:spPr>
          <a:xfrm>
            <a:off x="2523265" y="1668818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A272F-954B-6F43-A3A0-590A6666FA11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distinction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직사각형 1">
            <a:extLst>
              <a:ext uri="{FF2B5EF4-FFF2-40B4-BE49-F238E27FC236}">
                <a16:creationId xmlns:a16="http://schemas.microsoft.com/office/drawing/2014/main" id="{297F3010-828B-4B4B-8DA3-AE9663B2669C}"/>
              </a:ext>
            </a:extLst>
          </p:cNvPr>
          <p:cNvSpPr/>
          <p:nvPr/>
        </p:nvSpPr>
        <p:spPr>
          <a:xfrm>
            <a:off x="2523265" y="3417098"/>
            <a:ext cx="3061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출력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b="1" dirty="0">
                <a:solidFill>
                  <a:srgbClr val="002060"/>
                </a:solidFill>
              </a:rPr>
              <a:t>높은 호환성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양질의 부품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강력한 결합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E77D697-6A23-7746-8DEA-2548B9A24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88" y="984089"/>
            <a:ext cx="4391025" cy="381000"/>
          </a:xfrm>
          <a:prstGeom prst="rect">
            <a:avLst/>
          </a:prstGeom>
        </p:spPr>
      </p:pic>
      <p:sp>
        <p:nvSpPr>
          <p:cNvPr id="34" name="Half Frame 7">
            <a:extLst>
              <a:ext uri="{FF2B5EF4-FFF2-40B4-BE49-F238E27FC236}">
                <a16:creationId xmlns:a16="http://schemas.microsoft.com/office/drawing/2014/main" id="{3115DB49-6647-FC4E-8340-305E6E90371E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Half Frame 7">
            <a:extLst>
              <a:ext uri="{FF2B5EF4-FFF2-40B4-BE49-F238E27FC236}">
                <a16:creationId xmlns:a16="http://schemas.microsoft.com/office/drawing/2014/main" id="{7DEEDE89-43D4-2A4F-B464-9C17281A8E8C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2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>
            <a:extLst>
              <a:ext uri="{FF2B5EF4-FFF2-40B4-BE49-F238E27FC236}">
                <a16:creationId xmlns:a16="http://schemas.microsoft.com/office/drawing/2014/main" id="{A18680FD-C5B1-CE4C-B1F7-3EFC08D79753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E1841-BFE9-4CBC-8366-F2E6CE51E24E}"/>
              </a:ext>
            </a:extLst>
          </p:cNvPr>
          <p:cNvSpPr txBox="1"/>
          <p:nvPr/>
        </p:nvSpPr>
        <p:spPr>
          <a:xfrm>
            <a:off x="2517525" y="1667104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BE85D2A3-1698-4F72-94CD-9BA59F527303}"/>
              </a:ext>
            </a:extLst>
          </p:cNvPr>
          <p:cNvSpPr/>
          <p:nvPr/>
        </p:nvSpPr>
        <p:spPr>
          <a:xfrm>
            <a:off x="2517525" y="3415384"/>
            <a:ext cx="3061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출력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호환성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b="1" dirty="0">
                <a:solidFill>
                  <a:srgbClr val="002060"/>
                </a:solidFill>
              </a:rPr>
              <a:t>양질의 부품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강력한 결합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319DE9-CF12-EB40-8263-236FBE03C67C}"/>
              </a:ext>
            </a:extLst>
          </p:cNvPr>
          <p:cNvSpPr/>
          <p:nvPr/>
        </p:nvSpPr>
        <p:spPr>
          <a:xfrm>
            <a:off x="6096000" y="1651063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저렴하지만 단단한 부품들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28DB39-D51E-594D-BD59-064F71B20060}"/>
              </a:ext>
            </a:extLst>
          </p:cNvPr>
          <p:cNvSpPr/>
          <p:nvPr/>
        </p:nvSpPr>
        <p:spPr>
          <a:xfrm>
            <a:off x="6096000" y="2965523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압축뭉치와</a:t>
            </a:r>
            <a:r>
              <a:rPr lang="ko-KR" altLang="en-US" dirty="0"/>
              <a:t> 실린더 압축 테스트 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4D0C4-3EE7-214D-B6C2-2AD0C74017EC}"/>
              </a:ext>
            </a:extLst>
          </p:cNvPr>
          <p:cNvSpPr/>
          <p:nvPr/>
        </p:nvSpPr>
        <p:spPr>
          <a:xfrm>
            <a:off x="6096000" y="4711599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각종 쓰레기 압축에도 이상 없음</a:t>
            </a: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D955B603-DB3D-0B46-8BB8-7F9E481C5DF8}"/>
              </a:ext>
            </a:extLst>
          </p:cNvPr>
          <p:cNvSpPr/>
          <p:nvPr/>
        </p:nvSpPr>
        <p:spPr>
          <a:xfrm>
            <a:off x="8150225" y="4020476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69AF04-A7E5-7B41-895F-2193559A3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88" y="984089"/>
            <a:ext cx="4391025" cy="381000"/>
          </a:xfrm>
          <a:prstGeom prst="rect">
            <a:avLst/>
          </a:prstGeom>
        </p:spPr>
      </p:pic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0C67B2E-A0B0-0449-A06F-C18A53BAA6F8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</a:t>
            </a:r>
            <a:r>
              <a:rPr lang="en-US" altLang="ko-KR" sz="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Pefomance</a:t>
            </a:r>
            <a:endParaRPr lang="en-US" altLang="ko-KR" sz="5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BCAA7-5E67-EE4F-9F93-01DF2F68CCDD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distinction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Half Frame 7">
            <a:extLst>
              <a:ext uri="{FF2B5EF4-FFF2-40B4-BE49-F238E27FC236}">
                <a16:creationId xmlns:a16="http://schemas.microsoft.com/office/drawing/2014/main" id="{832B00A3-F2A0-1340-A857-277652D62648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Half Frame 7">
            <a:extLst>
              <a:ext uri="{FF2B5EF4-FFF2-40B4-BE49-F238E27FC236}">
                <a16:creationId xmlns:a16="http://schemas.microsoft.com/office/drawing/2014/main" id="{05B05E18-DF2D-B84F-B016-A76F4383672A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>
            <a:extLst>
              <a:ext uri="{FF2B5EF4-FFF2-40B4-BE49-F238E27FC236}">
                <a16:creationId xmlns:a16="http://schemas.microsoft.com/office/drawing/2014/main" id="{47BDF5AF-C27B-244E-A264-0A456D03FCA4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BE85D2A3-1698-4F72-94CD-9BA59F527303}"/>
              </a:ext>
            </a:extLst>
          </p:cNvPr>
          <p:cNvSpPr/>
          <p:nvPr/>
        </p:nvSpPr>
        <p:spPr>
          <a:xfrm>
            <a:off x="2511390" y="3413698"/>
            <a:ext cx="3061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출력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높은 호환성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양질의 부품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b="1" dirty="0">
                <a:solidFill>
                  <a:srgbClr val="002060"/>
                </a:solidFill>
              </a:rPr>
              <a:t>강력한 결합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319DE9-CF12-EB40-8263-236FBE03C67C}"/>
              </a:ext>
            </a:extLst>
          </p:cNvPr>
          <p:cNvSpPr/>
          <p:nvPr/>
        </p:nvSpPr>
        <p:spPr>
          <a:xfrm>
            <a:off x="6107859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안전하고 다루기 쉬운 </a:t>
            </a:r>
            <a:r>
              <a:rPr lang="ko-KR" altLang="en-US" dirty="0" err="1"/>
              <a:t>매미고리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28DB39-D51E-594D-BD59-064F71B20060}"/>
              </a:ext>
            </a:extLst>
          </p:cNvPr>
          <p:cNvSpPr/>
          <p:nvPr/>
        </p:nvSpPr>
        <p:spPr>
          <a:xfrm>
            <a:off x="6107859" y="295493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스트로크 전진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4D0C4-3EE7-214D-B6C2-2AD0C74017EC}"/>
              </a:ext>
            </a:extLst>
          </p:cNvPr>
          <p:cNvSpPr/>
          <p:nvPr/>
        </p:nvSpPr>
        <p:spPr>
          <a:xfrm>
            <a:off x="6107859" y="4712888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힘을 골고루 분산하여 더욱 안전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D955B603-DB3D-0B46-8BB8-7F9E481C5DF8}"/>
              </a:ext>
            </a:extLst>
          </p:cNvPr>
          <p:cNvSpPr/>
          <p:nvPr/>
        </p:nvSpPr>
        <p:spPr>
          <a:xfrm>
            <a:off x="8150225" y="3988242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902C47C-2D85-A344-AF0C-485B8CDAA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88" y="984089"/>
            <a:ext cx="4391025" cy="381000"/>
          </a:xfrm>
          <a:prstGeom prst="rect">
            <a:avLst/>
          </a:prstGeom>
        </p:spPr>
      </p:pic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032E87BA-4BDE-3A4E-8627-2006427502B6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</a:t>
            </a:r>
            <a:r>
              <a:rPr lang="en-US" altLang="ko-KR" sz="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Pefomance</a:t>
            </a:r>
            <a:endParaRPr lang="en-US" altLang="ko-KR" sz="5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3" name="Half Frame 7">
            <a:extLst>
              <a:ext uri="{FF2B5EF4-FFF2-40B4-BE49-F238E27FC236}">
                <a16:creationId xmlns:a16="http://schemas.microsoft.com/office/drawing/2014/main" id="{481445BD-6706-494B-812D-6DC093BA7326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Half Frame 7">
            <a:extLst>
              <a:ext uri="{FF2B5EF4-FFF2-40B4-BE49-F238E27FC236}">
                <a16:creationId xmlns:a16="http://schemas.microsoft.com/office/drawing/2014/main" id="{093C502F-983F-4346-801C-C9E9E1172744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62B2A8-CF21-0640-AC1D-1A003AC91497}"/>
              </a:ext>
            </a:extLst>
          </p:cNvPr>
          <p:cNvSpPr txBox="1"/>
          <p:nvPr/>
        </p:nvSpPr>
        <p:spPr>
          <a:xfrm>
            <a:off x="2517525" y="1667104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D988D2-809A-224E-9B4D-479EFD61830E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distinction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5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alf Frame 7">
            <a:extLst>
              <a:ext uri="{FF2B5EF4-FFF2-40B4-BE49-F238E27FC236}">
                <a16:creationId xmlns:a16="http://schemas.microsoft.com/office/drawing/2014/main" id="{8D52AE5B-C230-4F52-BFE1-E11E5DA113EE}"/>
              </a:ext>
            </a:extLst>
          </p:cNvPr>
          <p:cNvSpPr/>
          <p:nvPr/>
        </p:nvSpPr>
        <p:spPr>
          <a:xfrm rot="10800000">
            <a:off x="10767940" y="5098104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8ADA05-5F16-174C-BAE1-206BEA79B185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</a:t>
            </a:r>
            <a:r>
              <a:rPr lang="en-US" altLang="ko-KR" sz="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Pefomance</a:t>
            </a:r>
            <a:endParaRPr lang="en-US" altLang="ko-KR" sz="5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5246C-29F3-6541-928E-7E87CC04B51F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EE8662-37B6-DD4E-9E78-0830C7D3819A}"/>
              </a:ext>
            </a:extLst>
          </p:cNvPr>
          <p:cNvSpPr/>
          <p:nvPr/>
        </p:nvSpPr>
        <p:spPr>
          <a:xfrm>
            <a:off x="6107859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 값보다 쓰레기가 높게 쌓일 경우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B4E76-8B0C-DA42-8C03-3498C4F15BF8}"/>
              </a:ext>
            </a:extLst>
          </p:cNvPr>
          <p:cNvSpPr/>
          <p:nvPr/>
        </p:nvSpPr>
        <p:spPr>
          <a:xfrm>
            <a:off x="6107859" y="295493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스트로크 전진 및 투입구 폐쇄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6C52A-E65F-0049-8E0B-9E0C711C6ADA}"/>
              </a:ext>
            </a:extLst>
          </p:cNvPr>
          <p:cNvSpPr/>
          <p:nvPr/>
        </p:nvSpPr>
        <p:spPr>
          <a:xfrm>
            <a:off x="6107859" y="4712888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압축</a:t>
            </a:r>
          </a:p>
        </p:txBody>
      </p:sp>
      <p:sp>
        <p:nvSpPr>
          <p:cNvPr id="11" name="Half Frame 7">
            <a:extLst>
              <a:ext uri="{FF2B5EF4-FFF2-40B4-BE49-F238E27FC236}">
                <a16:creationId xmlns:a16="http://schemas.microsoft.com/office/drawing/2014/main" id="{FC06A3E5-E469-354F-B45B-C0B0F4A1C168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Half Frame 7">
            <a:extLst>
              <a:ext uri="{FF2B5EF4-FFF2-40B4-BE49-F238E27FC236}">
                <a16:creationId xmlns:a16="http://schemas.microsoft.com/office/drawing/2014/main" id="{062DDD02-3A8A-A94A-A96E-42C2D8F605E1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741F8-75AE-1848-A8BC-0D51CBBF080F}"/>
              </a:ext>
            </a:extLst>
          </p:cNvPr>
          <p:cNvSpPr txBox="1"/>
          <p:nvPr/>
        </p:nvSpPr>
        <p:spPr>
          <a:xfrm>
            <a:off x="2517525" y="1667104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Pefomance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D240C-B13F-BD44-8288-ADA620E5A786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A1D2F811-ECDA-4945-AA18-630D4C0133C9}"/>
              </a:ext>
            </a:extLst>
          </p:cNvPr>
          <p:cNvSpPr/>
          <p:nvPr/>
        </p:nvSpPr>
        <p:spPr>
          <a:xfrm>
            <a:off x="4234188" y="3413698"/>
            <a:ext cx="17268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쓰레기 투입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압력 </a:t>
            </a:r>
            <a:r>
              <a:rPr lang="ko-KR" altLang="en-US" dirty="0" err="1">
                <a:solidFill>
                  <a:schemeClr val="bg1"/>
                </a:solidFill>
              </a:rPr>
              <a:t>센싱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에러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분리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C40F56D5-94E9-B144-B698-9EFC8F9148C5}"/>
              </a:ext>
            </a:extLst>
          </p:cNvPr>
          <p:cNvSpPr/>
          <p:nvPr/>
        </p:nvSpPr>
        <p:spPr>
          <a:xfrm>
            <a:off x="8150225" y="3988242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459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alf Frame 7">
            <a:extLst>
              <a:ext uri="{FF2B5EF4-FFF2-40B4-BE49-F238E27FC236}">
                <a16:creationId xmlns:a16="http://schemas.microsoft.com/office/drawing/2014/main" id="{8D52AE5B-C230-4F52-BFE1-E11E5DA113EE}"/>
              </a:ext>
            </a:extLst>
          </p:cNvPr>
          <p:cNvSpPr/>
          <p:nvPr/>
        </p:nvSpPr>
        <p:spPr>
          <a:xfrm rot="10800000">
            <a:off x="10767940" y="5098104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8ADA05-5F16-174C-BAE1-206BEA79B185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</a:t>
            </a:r>
            <a:r>
              <a:rPr lang="en-US" altLang="ko-KR" sz="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Pefomance</a:t>
            </a:r>
            <a:endParaRPr lang="en-US" altLang="ko-KR" sz="5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5246C-29F3-6541-928E-7E87CC04B51F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EE8662-37B6-DD4E-9E78-0830C7D3819A}"/>
              </a:ext>
            </a:extLst>
          </p:cNvPr>
          <p:cNvSpPr/>
          <p:nvPr/>
        </p:nvSpPr>
        <p:spPr>
          <a:xfrm>
            <a:off x="6107859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더 이상 압축할 수 없는 꽉 찬 상태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B4E76-8B0C-DA42-8C03-3498C4F15BF8}"/>
              </a:ext>
            </a:extLst>
          </p:cNvPr>
          <p:cNvSpPr/>
          <p:nvPr/>
        </p:nvSpPr>
        <p:spPr>
          <a:xfrm>
            <a:off x="6107859" y="295493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 압력보다 현재 압력이 높은 경우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6C52A-E65F-0049-8E0B-9E0C711C6ADA}"/>
              </a:ext>
            </a:extLst>
          </p:cNvPr>
          <p:cNvSpPr/>
          <p:nvPr/>
        </p:nvSpPr>
        <p:spPr>
          <a:xfrm>
            <a:off x="6107859" y="4712888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경고음 출력</a:t>
            </a:r>
            <a:r>
              <a:rPr lang="en-US" altLang="ko-KR" dirty="0"/>
              <a:t>,</a:t>
            </a:r>
            <a:r>
              <a:rPr lang="ko-KR" altLang="en-US" dirty="0"/>
              <a:t> 스트로크 후진</a:t>
            </a:r>
          </a:p>
        </p:txBody>
      </p:sp>
      <p:sp>
        <p:nvSpPr>
          <p:cNvPr id="11" name="Half Frame 7">
            <a:extLst>
              <a:ext uri="{FF2B5EF4-FFF2-40B4-BE49-F238E27FC236}">
                <a16:creationId xmlns:a16="http://schemas.microsoft.com/office/drawing/2014/main" id="{FC06A3E5-E469-354F-B45B-C0B0F4A1C168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Half Frame 7">
            <a:extLst>
              <a:ext uri="{FF2B5EF4-FFF2-40B4-BE49-F238E27FC236}">
                <a16:creationId xmlns:a16="http://schemas.microsoft.com/office/drawing/2014/main" id="{062DDD02-3A8A-A94A-A96E-42C2D8F605E1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741F8-75AE-1848-A8BC-0D51CBBF080F}"/>
              </a:ext>
            </a:extLst>
          </p:cNvPr>
          <p:cNvSpPr txBox="1"/>
          <p:nvPr/>
        </p:nvSpPr>
        <p:spPr>
          <a:xfrm>
            <a:off x="2517525" y="1667104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Pefomance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D240C-B13F-BD44-8288-ADA620E5A786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A1D2F811-ECDA-4945-AA18-630D4C0133C9}"/>
              </a:ext>
            </a:extLst>
          </p:cNvPr>
          <p:cNvSpPr/>
          <p:nvPr/>
        </p:nvSpPr>
        <p:spPr>
          <a:xfrm>
            <a:off x="4234188" y="3413698"/>
            <a:ext cx="17268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쓰레기 투입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압력 </a:t>
            </a:r>
            <a:r>
              <a:rPr lang="ko-KR" altLang="en-US" b="1" dirty="0" err="1">
                <a:solidFill>
                  <a:srgbClr val="002060"/>
                </a:solidFill>
              </a:rPr>
              <a:t>센싱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에러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분리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C40F56D5-94E9-B144-B698-9EFC8F9148C5}"/>
              </a:ext>
            </a:extLst>
          </p:cNvPr>
          <p:cNvSpPr/>
          <p:nvPr/>
        </p:nvSpPr>
        <p:spPr>
          <a:xfrm>
            <a:off x="8150225" y="3988242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153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alf Frame 7">
            <a:extLst>
              <a:ext uri="{FF2B5EF4-FFF2-40B4-BE49-F238E27FC236}">
                <a16:creationId xmlns:a16="http://schemas.microsoft.com/office/drawing/2014/main" id="{8D52AE5B-C230-4F52-BFE1-E11E5DA113EE}"/>
              </a:ext>
            </a:extLst>
          </p:cNvPr>
          <p:cNvSpPr/>
          <p:nvPr/>
        </p:nvSpPr>
        <p:spPr>
          <a:xfrm rot="10800000">
            <a:off x="10767940" y="5098104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8ADA05-5F16-174C-BAE1-206BEA79B185}"/>
              </a:ext>
            </a:extLst>
          </p:cNvPr>
          <p:cNvSpPr txBox="1">
            <a:spLocks/>
          </p:cNvSpPr>
          <p:nvPr/>
        </p:nvSpPr>
        <p:spPr>
          <a:xfrm>
            <a:off x="2815438" y="307800"/>
            <a:ext cx="7652982" cy="724247"/>
          </a:xfrm>
          <a:prstGeom prst="rect">
            <a:avLst/>
          </a:prstGeom>
          <a:solidFill>
            <a:schemeClr val="bg1"/>
          </a:solidFill>
          <a:ln w="152400">
            <a:noFill/>
          </a:ln>
          <a:effectLst/>
        </p:spPr>
        <p:txBody>
          <a:bodyPr lIns="365760" anchor="ctr">
            <a:noAutofit/>
          </a:bodyPr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Product </a:t>
            </a:r>
            <a:r>
              <a:rPr lang="en-US" altLang="ko-KR" sz="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Pefomance</a:t>
            </a:r>
            <a:endParaRPr lang="en-US" altLang="ko-KR" sz="5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5246C-29F3-6541-928E-7E87CC04B51F}"/>
              </a:ext>
            </a:extLst>
          </p:cNvPr>
          <p:cNvSpPr/>
          <p:nvPr/>
        </p:nvSpPr>
        <p:spPr>
          <a:xfrm>
            <a:off x="0" y="1640477"/>
            <a:ext cx="12192000" cy="4009721"/>
          </a:xfrm>
          <a:prstGeom prst="rect">
            <a:avLst/>
          </a:prstGeom>
          <a:gradFill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1">
                  <a:alpha val="78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EE8662-37B6-DD4E-9E78-0830C7D3819A}"/>
              </a:ext>
            </a:extLst>
          </p:cNvPr>
          <p:cNvSpPr/>
          <p:nvPr/>
        </p:nvSpPr>
        <p:spPr>
          <a:xfrm>
            <a:off x="6107859" y="164047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압력이 더 이상 안되는 상태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B4E76-8B0C-DA42-8C03-3498C4F15BF8}"/>
              </a:ext>
            </a:extLst>
          </p:cNvPr>
          <p:cNvSpPr/>
          <p:nvPr/>
        </p:nvSpPr>
        <p:spPr>
          <a:xfrm>
            <a:off x="6107859" y="2954937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눌러 </a:t>
            </a:r>
            <a:r>
              <a:rPr lang="ko-KR" altLang="en-US" dirty="0" err="1"/>
              <a:t>알람을</a:t>
            </a:r>
            <a:r>
              <a:rPr lang="ko-KR" altLang="en-US" dirty="0"/>
              <a:t> 제거 및 </a:t>
            </a:r>
            <a:r>
              <a:rPr lang="ko-KR" altLang="en-US" dirty="0" err="1"/>
              <a:t>매미고리</a:t>
            </a:r>
            <a:r>
              <a:rPr lang="ko-KR" altLang="en-US" dirty="0"/>
              <a:t> 분리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6C52A-E65F-0049-8E0B-9E0C711C6ADA}"/>
              </a:ext>
            </a:extLst>
          </p:cNvPr>
          <p:cNvSpPr/>
          <p:nvPr/>
        </p:nvSpPr>
        <p:spPr>
          <a:xfrm>
            <a:off x="6107859" y="4712888"/>
            <a:ext cx="4507510" cy="9373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헤드와 쓰레기통의 분리 </a:t>
            </a:r>
          </a:p>
        </p:txBody>
      </p:sp>
      <p:sp>
        <p:nvSpPr>
          <p:cNvPr id="11" name="Half Frame 7">
            <a:extLst>
              <a:ext uri="{FF2B5EF4-FFF2-40B4-BE49-F238E27FC236}">
                <a16:creationId xmlns:a16="http://schemas.microsoft.com/office/drawing/2014/main" id="{FC06A3E5-E469-354F-B45B-C0B0F4A1C168}"/>
              </a:ext>
            </a:extLst>
          </p:cNvPr>
          <p:cNvSpPr/>
          <p:nvPr/>
        </p:nvSpPr>
        <p:spPr>
          <a:xfrm rot="10800000">
            <a:off x="10232895" y="5251272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Half Frame 7">
            <a:extLst>
              <a:ext uri="{FF2B5EF4-FFF2-40B4-BE49-F238E27FC236}">
                <a16:creationId xmlns:a16="http://schemas.microsoft.com/office/drawing/2014/main" id="{062DDD02-3A8A-A94A-A96E-42C2D8F605E1}"/>
              </a:ext>
            </a:extLst>
          </p:cNvPr>
          <p:cNvSpPr/>
          <p:nvPr/>
        </p:nvSpPr>
        <p:spPr>
          <a:xfrm>
            <a:off x="5896683" y="1424070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741F8-75AE-1848-A8BC-0D51CBBF080F}"/>
              </a:ext>
            </a:extLst>
          </p:cNvPr>
          <p:cNvSpPr txBox="1"/>
          <p:nvPr/>
        </p:nvSpPr>
        <p:spPr>
          <a:xfrm>
            <a:off x="2517525" y="1667104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Pefomance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D240C-B13F-BD44-8288-ADA620E5A786}"/>
              </a:ext>
            </a:extLst>
          </p:cNvPr>
          <p:cNvSpPr txBox="1"/>
          <p:nvPr/>
        </p:nvSpPr>
        <p:spPr>
          <a:xfrm>
            <a:off x="2588694" y="2281546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시연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A1D2F811-ECDA-4945-AA18-630D4C0133C9}"/>
              </a:ext>
            </a:extLst>
          </p:cNvPr>
          <p:cNvSpPr/>
          <p:nvPr/>
        </p:nvSpPr>
        <p:spPr>
          <a:xfrm>
            <a:off x="4234188" y="3413698"/>
            <a:ext cx="17268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쓰레기 투입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압력 </a:t>
            </a:r>
            <a:r>
              <a:rPr lang="ko-KR" altLang="en-US" dirty="0" err="1">
                <a:solidFill>
                  <a:schemeClr val="bg1"/>
                </a:solidFill>
              </a:rPr>
              <a:t>센싱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에러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분리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C40F56D5-94E9-B144-B698-9EFC8F9148C5}"/>
              </a:ext>
            </a:extLst>
          </p:cNvPr>
          <p:cNvSpPr/>
          <p:nvPr/>
        </p:nvSpPr>
        <p:spPr>
          <a:xfrm>
            <a:off x="8150225" y="3988242"/>
            <a:ext cx="571500" cy="6286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280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8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7040</TotalTime>
  <Words>415</Words>
  <Application>Microsoft Office PowerPoint</Application>
  <PresentationFormat>와이드스크린</PresentationFormat>
  <Paragraphs>212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Arial Unicode MS</vt:lpstr>
      <vt:lpstr>等线</vt:lpstr>
      <vt:lpstr>KyoMadoka</vt:lpstr>
      <vt:lpstr>微软雅黑</vt:lpstr>
      <vt:lpstr>돋움</vt:lpstr>
      <vt:lpstr>맑은 고딕</vt:lpstr>
      <vt:lpstr>Aharoni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user</cp:lastModifiedBy>
  <cp:revision>183</cp:revision>
  <dcterms:created xsi:type="dcterms:W3CDTF">2018-04-24T17:14:44Z</dcterms:created>
  <dcterms:modified xsi:type="dcterms:W3CDTF">2019-06-10T08:53:20Z</dcterms:modified>
</cp:coreProperties>
</file>